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9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B9F37-01DA-4943-97D2-650FA689FDFE}" type="datetimeFigureOut">
              <a:rPr lang="pl-PL" smtClean="0"/>
              <a:t>13.02.2025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237E6A-5FD2-407D-9707-0661B44D7F5A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_DSC0148.JPG"/>
          <p:cNvPicPr>
            <a:picLocks noChangeAspect="1"/>
          </p:cNvPicPr>
          <p:nvPr/>
        </p:nvPicPr>
        <p:blipFill>
          <a:blip r:embed="rId2" cstate="print"/>
          <a:srcRect l="16648" t="1826"/>
          <a:stretch>
            <a:fillRect/>
          </a:stretch>
        </p:blipFill>
        <p:spPr>
          <a:xfrm>
            <a:off x="0" y="3429000"/>
            <a:ext cx="4383309" cy="3429000"/>
          </a:xfrm>
          <a:prstGeom prst="rect">
            <a:avLst/>
          </a:prstGeom>
        </p:spPr>
      </p:pic>
      <p:pic>
        <p:nvPicPr>
          <p:cNvPr id="5" name="Obraz 4" descr="_DSC01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787" y="0"/>
            <a:ext cx="5149213" cy="3420000"/>
          </a:xfrm>
          <a:prstGeom prst="rect">
            <a:avLst/>
          </a:prstGeom>
        </p:spPr>
      </p:pic>
      <p:pic>
        <p:nvPicPr>
          <p:cNvPr id="6" name="Obraz 5" descr="_DSC017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  <p:pic>
        <p:nvPicPr>
          <p:cNvPr id="7" name="Obraz 6" descr="_DSC01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1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9213" cy="3420000"/>
          </a:xfrm>
          <a:prstGeom prst="rect">
            <a:avLst/>
          </a:prstGeom>
        </p:spPr>
      </p:pic>
      <p:pic>
        <p:nvPicPr>
          <p:cNvPr id="3" name="Obraz 2" descr="_DSC0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787" y="0"/>
            <a:ext cx="5149213" cy="3420000"/>
          </a:xfrm>
          <a:prstGeom prst="rect">
            <a:avLst/>
          </a:prstGeom>
        </p:spPr>
      </p:pic>
      <p:pic>
        <p:nvPicPr>
          <p:cNvPr id="4" name="Obraz 3" descr="_DSC01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  <p:pic>
        <p:nvPicPr>
          <p:cNvPr id="5" name="Obraz 4" descr="_DSC017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1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87155" cy="3445200"/>
          </a:xfrm>
          <a:prstGeom prst="rect">
            <a:avLst/>
          </a:prstGeom>
        </p:spPr>
      </p:pic>
      <p:pic>
        <p:nvPicPr>
          <p:cNvPr id="3" name="Obraz 2" descr="_DSC0162.JPG"/>
          <p:cNvPicPr>
            <a:picLocks noChangeAspect="1"/>
          </p:cNvPicPr>
          <p:nvPr/>
        </p:nvPicPr>
        <p:blipFill>
          <a:blip r:embed="rId3" cstate="print"/>
          <a:srcRect l="16759"/>
          <a:stretch>
            <a:fillRect/>
          </a:stretch>
        </p:blipFill>
        <p:spPr>
          <a:xfrm>
            <a:off x="4857752" y="0"/>
            <a:ext cx="4286248" cy="3420000"/>
          </a:xfrm>
          <a:prstGeom prst="rect">
            <a:avLst/>
          </a:prstGeom>
        </p:spPr>
      </p:pic>
      <p:pic>
        <p:nvPicPr>
          <p:cNvPr id="4" name="Obraz 3" descr="_DSC016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  <p:pic>
        <p:nvPicPr>
          <p:cNvPr id="5" name="Obraz 4" descr="_DSC015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1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9213" cy="3420000"/>
          </a:xfrm>
          <a:prstGeom prst="rect">
            <a:avLst/>
          </a:prstGeom>
        </p:spPr>
      </p:pic>
      <p:pic>
        <p:nvPicPr>
          <p:cNvPr id="3" name="Obraz 2" descr="_DSC018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787" y="0"/>
            <a:ext cx="5149213" cy="3420000"/>
          </a:xfrm>
          <a:prstGeom prst="rect">
            <a:avLst/>
          </a:prstGeom>
        </p:spPr>
      </p:pic>
      <p:pic>
        <p:nvPicPr>
          <p:cNvPr id="4" name="Obraz 3" descr="_DSC01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  <p:pic>
        <p:nvPicPr>
          <p:cNvPr id="5" name="Obraz 4" descr="_DSC018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_DSC0165.JPG"/>
          <p:cNvPicPr>
            <a:picLocks noChangeAspect="1"/>
          </p:cNvPicPr>
          <p:nvPr/>
        </p:nvPicPr>
        <p:blipFill>
          <a:blip r:embed="rId2" cstate="print"/>
          <a:srcRect l="5549"/>
          <a:stretch>
            <a:fillRect/>
          </a:stretch>
        </p:blipFill>
        <p:spPr>
          <a:xfrm>
            <a:off x="0" y="0"/>
            <a:ext cx="4863493" cy="3420000"/>
          </a:xfrm>
          <a:prstGeom prst="rect">
            <a:avLst/>
          </a:prstGeom>
        </p:spPr>
      </p:pic>
      <p:pic>
        <p:nvPicPr>
          <p:cNvPr id="5" name="Obraz 4" descr="_DSC0176.JPG"/>
          <p:cNvPicPr>
            <a:picLocks noChangeAspect="1"/>
          </p:cNvPicPr>
          <p:nvPr/>
        </p:nvPicPr>
        <p:blipFill>
          <a:blip r:embed="rId3" cstate="print"/>
          <a:srcRect r="6936"/>
          <a:stretch>
            <a:fillRect/>
          </a:stretch>
        </p:blipFill>
        <p:spPr>
          <a:xfrm>
            <a:off x="4351945" y="0"/>
            <a:ext cx="4792055" cy="3420000"/>
          </a:xfrm>
          <a:prstGeom prst="rect">
            <a:avLst/>
          </a:prstGeom>
        </p:spPr>
      </p:pic>
      <p:pic>
        <p:nvPicPr>
          <p:cNvPr id="6" name="Obraz 5" descr="_DSC01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  <p:pic>
        <p:nvPicPr>
          <p:cNvPr id="7" name="Obraz 6" descr="_DSC0168.JPG"/>
          <p:cNvPicPr>
            <a:picLocks noChangeAspect="1"/>
          </p:cNvPicPr>
          <p:nvPr/>
        </p:nvPicPr>
        <p:blipFill>
          <a:blip r:embed="rId5" cstate="print"/>
          <a:srcRect r="9711"/>
          <a:stretch>
            <a:fillRect/>
          </a:stretch>
        </p:blipFill>
        <p:spPr>
          <a:xfrm>
            <a:off x="4494821" y="3438000"/>
            <a:ext cx="4649179" cy="34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_DSC01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149213" cy="3420000"/>
          </a:xfrm>
          <a:prstGeom prst="rect">
            <a:avLst/>
          </a:prstGeom>
        </p:spPr>
      </p:pic>
      <p:pic>
        <p:nvPicPr>
          <p:cNvPr id="3" name="Obraz 2" descr="_DSC01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4787" y="0"/>
            <a:ext cx="5149213" cy="3420000"/>
          </a:xfrm>
          <a:prstGeom prst="rect">
            <a:avLst/>
          </a:prstGeom>
        </p:spPr>
      </p:pic>
      <p:pic>
        <p:nvPicPr>
          <p:cNvPr id="4" name="Obraz 3" descr="_DSC018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438000"/>
            <a:ext cx="5149213" cy="3420000"/>
          </a:xfrm>
          <a:prstGeom prst="rect">
            <a:avLst/>
          </a:prstGeom>
        </p:spPr>
      </p:pic>
      <p:pic>
        <p:nvPicPr>
          <p:cNvPr id="5" name="Obraz 4" descr="_DSC018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4787" y="3438000"/>
            <a:ext cx="5149213" cy="342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0</Words>
  <Application>Microsoft Office PowerPoint</Application>
  <PresentationFormat>Pokaz na ekranie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HP</dc:creator>
  <cp:lastModifiedBy>HP</cp:lastModifiedBy>
  <cp:revision>2</cp:revision>
  <dcterms:created xsi:type="dcterms:W3CDTF">2025-02-13T12:01:11Z</dcterms:created>
  <dcterms:modified xsi:type="dcterms:W3CDTF">2025-02-13T12:15:54Z</dcterms:modified>
</cp:coreProperties>
</file>