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78EB-BD6B-4CA7-A716-FC87876C8645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FFEB-D12B-481A-A602-BFD1FAA329C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78EB-BD6B-4CA7-A716-FC87876C8645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FFEB-D12B-481A-A602-BFD1FAA329C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78EB-BD6B-4CA7-A716-FC87876C8645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FFEB-D12B-481A-A602-BFD1FAA329C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78EB-BD6B-4CA7-A716-FC87876C8645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FFEB-D12B-481A-A602-BFD1FAA329C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78EB-BD6B-4CA7-A716-FC87876C8645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FFEB-D12B-481A-A602-BFD1FAA329C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78EB-BD6B-4CA7-A716-FC87876C8645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FFEB-D12B-481A-A602-BFD1FAA329C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78EB-BD6B-4CA7-A716-FC87876C8645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FFEB-D12B-481A-A602-BFD1FAA329C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78EB-BD6B-4CA7-A716-FC87876C8645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FFEB-D12B-481A-A602-BFD1FAA329C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78EB-BD6B-4CA7-A716-FC87876C8645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FFEB-D12B-481A-A602-BFD1FAA329C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78EB-BD6B-4CA7-A716-FC87876C8645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FFEB-D12B-481A-A602-BFD1FAA329C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78EB-BD6B-4CA7-A716-FC87876C8645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FFEB-D12B-481A-A602-BFD1FAA329C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778EB-BD6B-4CA7-A716-FC87876C8645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FFEB-D12B-481A-A602-BFD1FAA329C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_DSC0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9213" cy="3420000"/>
          </a:xfrm>
          <a:prstGeom prst="rect">
            <a:avLst/>
          </a:prstGeom>
        </p:spPr>
      </p:pic>
      <p:pic>
        <p:nvPicPr>
          <p:cNvPr id="5" name="Obraz 4" descr="_DSC0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4787" y="0"/>
            <a:ext cx="5149213" cy="3420000"/>
          </a:xfrm>
          <a:prstGeom prst="rect">
            <a:avLst/>
          </a:prstGeom>
        </p:spPr>
      </p:pic>
      <p:pic>
        <p:nvPicPr>
          <p:cNvPr id="6" name="Obraz 5" descr="_DSC02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4787" y="3438000"/>
            <a:ext cx="5149213" cy="3420000"/>
          </a:xfrm>
          <a:prstGeom prst="rect">
            <a:avLst/>
          </a:prstGeom>
        </p:spPr>
      </p:pic>
      <p:pic>
        <p:nvPicPr>
          <p:cNvPr id="7" name="Obraz 6" descr="_DSC02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38000"/>
            <a:ext cx="5149213" cy="342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_DSC02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9213" cy="3420000"/>
          </a:xfrm>
          <a:prstGeom prst="rect">
            <a:avLst/>
          </a:prstGeom>
        </p:spPr>
      </p:pic>
      <p:pic>
        <p:nvPicPr>
          <p:cNvPr id="3" name="Obraz 2" descr="_DSC0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4787" y="0"/>
            <a:ext cx="5149213" cy="3420000"/>
          </a:xfrm>
          <a:prstGeom prst="rect">
            <a:avLst/>
          </a:prstGeom>
        </p:spPr>
      </p:pic>
      <p:pic>
        <p:nvPicPr>
          <p:cNvPr id="4" name="Obraz 3" descr="_DSC02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38000"/>
            <a:ext cx="5149213" cy="3420000"/>
          </a:xfrm>
          <a:prstGeom prst="rect">
            <a:avLst/>
          </a:prstGeom>
        </p:spPr>
      </p:pic>
      <p:pic>
        <p:nvPicPr>
          <p:cNvPr id="5" name="Obraz 4" descr="_DSC02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4787" y="3438000"/>
            <a:ext cx="5149213" cy="342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_DSC0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9213" cy="3420000"/>
          </a:xfrm>
          <a:prstGeom prst="rect">
            <a:avLst/>
          </a:prstGeom>
        </p:spPr>
      </p:pic>
      <p:pic>
        <p:nvPicPr>
          <p:cNvPr id="3" name="Obraz 2" descr="_DSC02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4787" y="0"/>
            <a:ext cx="5149213" cy="3420000"/>
          </a:xfrm>
          <a:prstGeom prst="rect">
            <a:avLst/>
          </a:prstGeom>
        </p:spPr>
      </p:pic>
      <p:pic>
        <p:nvPicPr>
          <p:cNvPr id="4" name="Obraz 3" descr="_DSC02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38000"/>
            <a:ext cx="5149213" cy="3420000"/>
          </a:xfrm>
          <a:prstGeom prst="rect">
            <a:avLst/>
          </a:prstGeom>
        </p:spPr>
      </p:pic>
      <p:pic>
        <p:nvPicPr>
          <p:cNvPr id="5" name="Obraz 4" descr="_DSC02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4787" y="3438000"/>
            <a:ext cx="5149213" cy="342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_DSC01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9213" cy="3420000"/>
          </a:xfrm>
          <a:prstGeom prst="rect">
            <a:avLst/>
          </a:prstGeom>
        </p:spPr>
      </p:pic>
      <p:pic>
        <p:nvPicPr>
          <p:cNvPr id="3" name="Obraz 2" descr="_DSC0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4787" y="0"/>
            <a:ext cx="5149213" cy="3420000"/>
          </a:xfrm>
          <a:prstGeom prst="rect">
            <a:avLst/>
          </a:prstGeom>
        </p:spPr>
      </p:pic>
      <p:pic>
        <p:nvPicPr>
          <p:cNvPr id="4" name="Obraz 3" descr="_DSC02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38000"/>
            <a:ext cx="5149213" cy="3420000"/>
          </a:xfrm>
          <a:prstGeom prst="rect">
            <a:avLst/>
          </a:prstGeom>
        </p:spPr>
      </p:pic>
      <p:pic>
        <p:nvPicPr>
          <p:cNvPr id="5" name="Obraz 4" descr="_DSC02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4787" y="3438000"/>
            <a:ext cx="5149213" cy="342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_DSC0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9213" cy="3420000"/>
          </a:xfrm>
          <a:prstGeom prst="rect">
            <a:avLst/>
          </a:prstGeom>
        </p:spPr>
      </p:pic>
      <p:pic>
        <p:nvPicPr>
          <p:cNvPr id="3" name="Obraz 2" descr="_DSC01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38000"/>
            <a:ext cx="5149213" cy="3420000"/>
          </a:xfrm>
          <a:prstGeom prst="rect">
            <a:avLst/>
          </a:prstGeom>
        </p:spPr>
      </p:pic>
      <p:pic>
        <p:nvPicPr>
          <p:cNvPr id="4" name="Obraz 3" descr="_DSC02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4787" y="0"/>
            <a:ext cx="5149213" cy="3420000"/>
          </a:xfrm>
          <a:prstGeom prst="rect">
            <a:avLst/>
          </a:prstGeom>
        </p:spPr>
      </p:pic>
      <p:pic>
        <p:nvPicPr>
          <p:cNvPr id="5" name="Obraz 4" descr="_DSC02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4787" y="3438000"/>
            <a:ext cx="5149213" cy="342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_DSC01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9213" cy="3420000"/>
          </a:xfrm>
          <a:prstGeom prst="rect">
            <a:avLst/>
          </a:prstGeom>
        </p:spPr>
      </p:pic>
      <p:pic>
        <p:nvPicPr>
          <p:cNvPr id="3" name="Obraz 2" descr="_DSC01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4787" y="0"/>
            <a:ext cx="5149213" cy="3420000"/>
          </a:xfrm>
          <a:prstGeom prst="rect">
            <a:avLst/>
          </a:prstGeom>
        </p:spPr>
      </p:pic>
      <p:pic>
        <p:nvPicPr>
          <p:cNvPr id="4" name="Obraz 3" descr="_DSC01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4787" y="3438000"/>
            <a:ext cx="5149213" cy="3420000"/>
          </a:xfrm>
          <a:prstGeom prst="rect">
            <a:avLst/>
          </a:prstGeom>
        </p:spPr>
      </p:pic>
      <p:pic>
        <p:nvPicPr>
          <p:cNvPr id="5" name="Obraz 4" descr="_DSC01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38000"/>
            <a:ext cx="5149213" cy="342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Pokaz na ekranie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HP</dc:creator>
  <cp:lastModifiedBy>HP</cp:lastModifiedBy>
  <cp:revision>2</cp:revision>
  <dcterms:created xsi:type="dcterms:W3CDTF">2025-02-13T17:23:29Z</dcterms:created>
  <dcterms:modified xsi:type="dcterms:W3CDTF">2025-02-13T17:36:59Z</dcterms:modified>
</cp:coreProperties>
</file>