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7104063" cy="10234613"/>
  <p:embeddedFontLst>
    <p:embeddedFont>
      <p:font typeface="Libre Franklin" charset="-18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j7I/g+7UN5z+cuIXnXqBxw3jjyO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4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>
            <a:spLocks noGrp="1"/>
          </p:cNvSpPr>
          <p:nvPr>
            <p:ph type="body" idx="1"/>
          </p:nvPr>
        </p:nvSpPr>
        <p:spPr>
          <a:xfrm>
            <a:off x="710400" y="4861425"/>
            <a:ext cx="5683225" cy="4605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4225" y="767575"/>
            <a:ext cx="4736250" cy="3837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3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3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600"/>
              <a:buFont typeface="Libre Franklin"/>
              <a:buNone/>
              <a:defRPr b="1" cap="none">
                <a:solidFill>
                  <a:srgbClr val="9FD4E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b" anchorCtr="0">
            <a:normAutofit/>
          </a:bodyPr>
          <a:lstStyle>
            <a:lvl1pPr lvl="0" algn="r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62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928019" y="129382"/>
            <a:ext cx="4525963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główek sekcji" type="secHead">
  <p:cSld name="SECTION_HEADER">
    <p:bg>
      <p:bgPr>
        <a:gradFill>
          <a:gsLst>
            <a:gs pos="0">
              <a:srgbClr val="262626"/>
            </a:gs>
            <a:gs pos="30000">
              <a:srgbClr val="2E2E2E"/>
            </a:gs>
            <a:gs pos="100000">
              <a:srgbClr val="7C7C7C"/>
            </a:gs>
          </a:gsLst>
          <a:lin ang="13000000" scaled="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5"/>
          <p:cNvSpPr/>
          <p:nvPr/>
        </p:nvSpPr>
        <p:spPr>
          <a:xfrm>
            <a:off x="6105525" y="0"/>
            <a:ext cx="3038475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9FD4E6"/>
              </a:buClr>
              <a:buSzPts val="4200"/>
              <a:buFont typeface="Libre Franklin"/>
              <a:buNone/>
              <a:defRPr sz="4200" b="1" cap="none">
                <a:solidFill>
                  <a:srgbClr val="9FD4E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54330" algn="l">
              <a:spcBef>
                <a:spcPts val="440"/>
              </a:spcBef>
              <a:spcAft>
                <a:spcPts val="0"/>
              </a:spcAft>
              <a:buSzPts val="1980"/>
              <a:buChar char="⚫"/>
              <a:defRPr sz="22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Char char="○"/>
              <a:defRPr sz="2000"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2"/>
          </p:nvPr>
        </p:nvSpPr>
        <p:spPr>
          <a:xfrm>
            <a:off x="4267200" y="1600200"/>
            <a:ext cx="365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54330" algn="l">
              <a:spcBef>
                <a:spcPts val="440"/>
              </a:spcBef>
              <a:spcAft>
                <a:spcPts val="0"/>
              </a:spcAft>
              <a:buSzPts val="1980"/>
              <a:buChar char="⚫"/>
              <a:defRPr sz="2200"/>
            </a:lvl2pPr>
            <a:lvl3pPr marL="1371600" lvl="2" indent="-336550" algn="l">
              <a:spcBef>
                <a:spcPts val="400"/>
              </a:spcBef>
              <a:spcAft>
                <a:spcPts val="0"/>
              </a:spcAft>
              <a:buSzPts val="1700"/>
              <a:buChar char="○"/>
              <a:defRPr sz="2000"/>
            </a:lvl3pPr>
            <a:lvl4pPr marL="1828800" lvl="3" indent="-331469" algn="l">
              <a:spcBef>
                <a:spcPts val="360"/>
              </a:spcBef>
              <a:spcAft>
                <a:spcPts val="0"/>
              </a:spcAft>
              <a:buSzPts val="1620"/>
              <a:buChar char="⚫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ównanie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2"/>
          </p:nvPr>
        </p:nvSpPr>
        <p:spPr>
          <a:xfrm>
            <a:off x="4645025" y="5486400"/>
            <a:ext cx="404177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3"/>
          </p:nvPr>
        </p:nvSpPr>
        <p:spPr>
          <a:xfrm>
            <a:off x="457200" y="1516912"/>
            <a:ext cx="4040188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⚫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-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4"/>
          </p:nvPr>
        </p:nvSpPr>
        <p:spPr>
          <a:xfrm>
            <a:off x="4645025" y="1516912"/>
            <a:ext cx="4041775" cy="394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○"/>
              <a:defRPr sz="1800"/>
            </a:lvl3pPr>
            <a:lvl4pPr marL="1828800" lvl="3" indent="-320039" algn="l">
              <a:spcBef>
                <a:spcPts val="320"/>
              </a:spcBef>
              <a:spcAft>
                <a:spcPts val="0"/>
              </a:spcAft>
              <a:buSzPts val="1440"/>
              <a:buChar char="⚫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-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ibre Franklin"/>
              <a:buNone/>
              <a:defRPr sz="18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457200" y="214424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b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457200" y="1981200"/>
            <a:ext cx="70866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⦿"/>
              <a:defRPr sz="2800"/>
            </a:lvl1pPr>
            <a:lvl2pPr marL="914400" lvl="1" indent="-365760" algn="l">
              <a:spcBef>
                <a:spcPts val="480"/>
              </a:spcBef>
              <a:spcAft>
                <a:spcPts val="0"/>
              </a:spcAft>
              <a:buSzPts val="2160"/>
              <a:buChar char="⚫"/>
              <a:defRPr sz="2400"/>
            </a:lvl2pPr>
            <a:lvl3pPr marL="1371600" lvl="2" indent="-347344" algn="l">
              <a:spcBef>
                <a:spcPts val="440"/>
              </a:spcBef>
              <a:spcAft>
                <a:spcPts val="0"/>
              </a:spcAft>
              <a:buSzPts val="1870"/>
              <a:buChar char="○"/>
              <a:defRPr sz="2200"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⚫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156448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 z podpisem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Libre Franklin"/>
              <a:buNone/>
              <a:defRPr sz="22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>
            <a:spLocks noGrp="1"/>
          </p:cNvSpPr>
          <p:nvPr>
            <p:ph type="pic" idx="2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rgbClr val="2B2B2B"/>
          </a:solidFill>
          <a:ln w="508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52000" dist="345000" dir="5400000" sx="-80000" sy="-18000" rotWithShape="0">
              <a:srgbClr val="000000">
                <a:alpha val="24705"/>
              </a:srgbClr>
            </a:outerShdw>
          </a:effectLst>
        </p:spPr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5556734" y="2998765"/>
            <a:ext cx="3053866" cy="266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960"/>
              <a:buFont typeface="Arial"/>
              <a:buNone/>
              <a:defRPr sz="12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8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81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-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/>
          <p:nvPr/>
        </p:nvSpPr>
        <p:spPr>
          <a:xfrm>
            <a:off x="0" y="4752126"/>
            <a:ext cx="9144000" cy="2112962"/>
          </a:xfrm>
          <a:custGeom>
            <a:avLst/>
            <a:gdLst/>
            <a:ahLst/>
            <a:cxnLst/>
            <a:rect l="l" t="t" r="r" b="b"/>
            <a:pathLst>
              <a:path w="5760" h="1331" extrusionOk="0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7B7B7B">
              <a:alpha val="44705"/>
            </a:srgbClr>
          </a:solidFill>
          <a:ln>
            <a:noFill/>
          </a:ln>
          <a:effectLst>
            <a:outerShdw blurRad="50800" dist="44450" dir="16200000" algn="ctr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2"/>
          <p:cNvSpPr/>
          <p:nvPr/>
        </p:nvSpPr>
        <p:spPr>
          <a:xfrm>
            <a:off x="7315200" y="0"/>
            <a:ext cx="1828800" cy="6858000"/>
          </a:xfrm>
          <a:custGeom>
            <a:avLst/>
            <a:gdLst/>
            <a:ahLst/>
            <a:cxnLst/>
            <a:rect l="l" t="t" r="r" b="b"/>
            <a:pathLst>
              <a:path w="1914" h="4329" extrusionOk="0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5A5A5A">
              <a:alpha val="40000"/>
            </a:srgbClr>
          </a:solidFill>
          <a:ln>
            <a:noFill/>
          </a:ln>
          <a:effectLst>
            <a:outerShdw blurRad="50800" dist="50800" dir="10800000" algn="ctr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Libre Franklin"/>
              <a:buNone/>
              <a:defRPr sz="4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Noto Sans Symbols"/>
              <a:buChar char="⚫"/>
              <a:defRPr sz="2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8139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Arial"/>
              <a:buChar char="○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-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▪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dt" idx="10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ftr" idx="11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sldNum" idx="12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u="none">
                <a:solidFill>
                  <a:srgbClr val="9A99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428596" y="642918"/>
            <a:ext cx="8229600" cy="21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CCC00"/>
              </a:buClr>
              <a:buSzPts val="3600"/>
              <a:buFont typeface="Arial"/>
              <a:buNone/>
            </a:pPr>
            <a: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  <a:t>TURNIEJ BUDOWLANY </a:t>
            </a:r>
            <a:b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  <a:t>„ZŁOTA KIELNIA”</a:t>
            </a:r>
            <a:b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  <a:t>EDYCJA LIII (53)</a:t>
            </a:r>
            <a:b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  <a:t>FINAŁ CENTRALNY</a:t>
            </a:r>
            <a:b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3600">
                <a:solidFill>
                  <a:srgbClr val="CCCC00"/>
                </a:solidFill>
                <a:latin typeface="Arial"/>
                <a:ea typeface="Arial"/>
                <a:cs typeface="Arial"/>
                <a:sym typeface="Arial"/>
              </a:rPr>
              <a:t>RELACJA   Z   GALI</a:t>
            </a:r>
            <a:endParaRPr sz="3600">
              <a:solidFill>
                <a:srgbClr val="CCCC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357290" y="5949280"/>
            <a:ext cx="6519166" cy="69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4570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l-PL"/>
              <a:t>Poznań, 14 lutego 2025</a:t>
            </a:r>
            <a:endParaRPr/>
          </a:p>
        </p:txBody>
      </p:sp>
      <p:pic>
        <p:nvPicPr>
          <p:cNvPr id="92" name="Google Shape;92;p1" descr="poznań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3306" y="414338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logo turnieju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85794"/>
            <a:ext cx="18002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logo turnieju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800" y="785794"/>
            <a:ext cx="1800200" cy="1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/>
          <p:nvPr/>
        </p:nvSpPr>
        <p:spPr>
          <a:xfrm>
            <a:off x="0" y="5214950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murarze z p. Michałem Kubiakiem, przedstawicielem firmy Wienerberger i p. Arkadiuszem Dratwą, Dyrektorem Zespołu Szkół Budowlanych w Poznaniu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0" descr="_DSC0357.JPG"/>
          <p:cNvPicPr preferRelativeResize="0"/>
          <p:nvPr/>
        </p:nvPicPr>
        <p:blipFill rotWithShape="1">
          <a:blip r:embed="rId3">
            <a:alphaModFix/>
          </a:blip>
          <a:srcRect b="12955"/>
          <a:stretch/>
        </p:blipFill>
        <p:spPr>
          <a:xfrm>
            <a:off x="0" y="0"/>
            <a:ext cx="9144000" cy="528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posadzkarze z p. Tomaszem Trzcińskim,  przedstawicielem firmy KING KLINER, p. Krystyną Karpińską, przewodniczącą Komitetu Głównego TB „Złota Kielnia” oraz </a:t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Arkadiuszem Dratwą, Dyrektorem ZSB w Poznaniu </a:t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11" descr="_DSC0363.JPG"/>
          <p:cNvPicPr preferRelativeResize="0"/>
          <p:nvPr/>
        </p:nvPicPr>
        <p:blipFill rotWithShape="1">
          <a:blip r:embed="rId3">
            <a:alphaModFix/>
          </a:blip>
          <a:srcRect b="21768"/>
          <a:stretch/>
        </p:blipFill>
        <p:spPr>
          <a:xfrm>
            <a:off x="0" y="0"/>
            <a:ext cx="9144000" cy="47511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/>
        </p:nvSpPr>
        <p:spPr>
          <a:xfrm>
            <a:off x="0" y="5534561"/>
            <a:ext cx="9144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z suchej zabudowy z przedstawicielami firmy </a:t>
            </a:r>
            <a:r>
              <a:rPr lang="pl-PL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Castorama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CastroPro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(p. Kinga Sowik i p. </a:t>
            </a:r>
            <a:r>
              <a:rPr lang="pl-PL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Joёl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Mauriès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Dyrektor ds. Oferty Pro),</a:t>
            </a:r>
            <a:b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z p. Krystyną Karpińską, </a:t>
            </a:r>
            <a:r>
              <a:rPr lang="pl-PL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przewodniczącą Komitetu 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Głównego TB „Złota Kielnia” </a:t>
            </a:r>
            <a:r>
              <a:rPr lang="pl-PL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oraz 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Arkadiuszem Dratwą, Dyrektorem ZSB w Poznaniu. 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2" descr="_DSC0367.JPG"/>
          <p:cNvPicPr preferRelativeResize="0"/>
          <p:nvPr/>
        </p:nvPicPr>
        <p:blipFill rotWithShape="1">
          <a:blip r:embed="rId3">
            <a:alphaModFix/>
          </a:blip>
          <a:srcRect t="2351" b="6478"/>
          <a:stretch/>
        </p:blipFill>
        <p:spPr>
          <a:xfrm>
            <a:off x="0" y="0"/>
            <a:ext cx="9144000" cy="553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/>
        </p:nvSpPr>
        <p:spPr>
          <a:xfrm>
            <a:off x="0" y="5286388"/>
            <a:ext cx="9144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instalatorzy urządzeń sanitarnych z p.  Mikołajem Wołodkiem, przedstawicielem firmy GIACOMINI oraz p. Krystyną Karpińską, przewodniczącą Komitetu Głównego TB „Złota Kielnia” </a:t>
            </a:r>
            <a:b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p. Arkadiuszem Dratwą, Dyrektorem ZSB w Poznaniu. </a:t>
            </a: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3" descr="_DSC0356.JPG"/>
          <p:cNvPicPr preferRelativeResize="0"/>
          <p:nvPr/>
        </p:nvPicPr>
        <p:blipFill rotWithShape="1">
          <a:blip r:embed="rId3">
            <a:alphaModFix/>
          </a:blip>
          <a:srcRect b="12957"/>
          <a:stretch/>
        </p:blipFill>
        <p:spPr>
          <a:xfrm>
            <a:off x="0" y="0"/>
            <a:ext cx="9144000" cy="5286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"/>
          <p:cNvSpPr txBox="1"/>
          <p:nvPr/>
        </p:nvSpPr>
        <p:spPr>
          <a:xfrm>
            <a:off x="0" y="4919008"/>
            <a:ext cx="9144000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malarze z p. Jarosławem </a:t>
            </a:r>
            <a:r>
              <a:rPr lang="pl-PL" sz="22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Domowiczem</a:t>
            </a: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przedstawicielem Akademii Technicznej PPG DECO i przedstawicielami firmy GRACO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wraz z p. </a:t>
            </a:r>
            <a:r>
              <a:rPr lang="pl-PL" sz="2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Elżbietą Urbańską-Golec</a:t>
            </a: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l-PL" sz="2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Dyrektorem </a:t>
            </a: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ZS Nr 1 w Wieluniu, 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która odebrała nagrodę dla szkoły – 300 litrów farby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 maszynę do malowania natryskowego.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14" descr="_DSC0370.JPG"/>
          <p:cNvPicPr preferRelativeResize="0"/>
          <p:nvPr/>
        </p:nvPicPr>
        <p:blipFill rotWithShape="1">
          <a:blip r:embed="rId3">
            <a:alphaModFix/>
          </a:blip>
          <a:srcRect b="21190"/>
          <a:stretch/>
        </p:blipFill>
        <p:spPr>
          <a:xfrm>
            <a:off x="0" y="0"/>
            <a:ext cx="9144000" cy="4786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/>
        </p:nvSpPr>
        <p:spPr>
          <a:xfrm>
            <a:off x="0" y="5357826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Najlepszy finalista Turnieju Budowlanego  - Damian Kwiatkowski z ZS  Nr 1 </a:t>
            </a:r>
            <a:b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 Wieluniu został wyróżniony statuetką </a:t>
            </a:r>
            <a:r>
              <a:rPr lang="pl-PL" sz="20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Ministerstwa Edukacji, </a:t>
            </a: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dodatkowym bonem  ufundowanym przez Ministerstwo Rozwoju i Technologii, oraz nagrodą od Toruńskiego Stowarzyszenia Pomocy Szkole (laptop).</a:t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5" descr="_DSC0386.JPG"/>
          <p:cNvPicPr preferRelativeResize="0"/>
          <p:nvPr/>
        </p:nvPicPr>
        <p:blipFill rotWithShape="1">
          <a:blip r:embed="rId3">
            <a:alphaModFix/>
          </a:blip>
          <a:srcRect t="3528" b="7075"/>
          <a:stretch/>
        </p:blipFill>
        <p:spPr>
          <a:xfrm>
            <a:off x="0" y="0"/>
            <a:ext cx="9144000" cy="542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6"/>
          <p:cNvSpPr txBox="1"/>
          <p:nvPr/>
        </p:nvSpPr>
        <p:spPr>
          <a:xfrm>
            <a:off x="428596" y="1500174"/>
            <a:ext cx="5357850" cy="3985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Jacek Graczyk z Zespołu Szkół Nr 1 w Wieluniu został wyróżniony statuetką dla mentora najlepszego finalisty.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Jacek Graczyk w roku szkolnym 1986/1987  wraz z kolegą zdobyli II miejsce w zawodzie malarz budowlany reprezentując ówczesną Zasadniczą Szkołę Budowlaną Wieluńskiego Przedsiębiorstwa Budowlanego </a:t>
            </a:r>
            <a:br>
              <a:rPr lang="pl-PL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 Wieluniu.</a:t>
            </a:r>
            <a:endParaRPr sz="23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6" descr="_DSC0386.JPG"/>
          <p:cNvPicPr preferRelativeResize="0"/>
          <p:nvPr/>
        </p:nvPicPr>
        <p:blipFill rotWithShape="1">
          <a:blip r:embed="rId3">
            <a:alphaModFix/>
          </a:blip>
          <a:srcRect l="25781" t="17643" r="60156" b="11780"/>
          <a:stretch/>
        </p:blipFill>
        <p:spPr>
          <a:xfrm>
            <a:off x="5857884" y="1571612"/>
            <a:ext cx="1285884" cy="428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 descr="_DSC0386.JPG"/>
          <p:cNvPicPr preferRelativeResize="0"/>
          <p:nvPr/>
        </p:nvPicPr>
        <p:blipFill rotWithShape="1">
          <a:blip r:embed="rId3">
            <a:alphaModFix/>
          </a:blip>
          <a:srcRect l="46875" t="11762" r="37500" b="9428"/>
          <a:stretch/>
        </p:blipFill>
        <p:spPr>
          <a:xfrm>
            <a:off x="7715240" y="1071546"/>
            <a:ext cx="1428760" cy="4786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7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Sztafeta pokoleń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7" descr="_DSC0400.JPG"/>
          <p:cNvPicPr preferRelativeResize="0"/>
          <p:nvPr/>
        </p:nvPicPr>
        <p:blipFill rotWithShape="1">
          <a:blip r:embed="rId3">
            <a:alphaModFix/>
          </a:blip>
          <a:srcRect l="7812" r="22656" b="2949"/>
          <a:stretch/>
        </p:blipFill>
        <p:spPr>
          <a:xfrm>
            <a:off x="4872371" y="1214422"/>
            <a:ext cx="427162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 descr="_DSC0403.JPG"/>
          <p:cNvPicPr preferRelativeResize="0"/>
          <p:nvPr/>
        </p:nvPicPr>
        <p:blipFill rotWithShape="1">
          <a:blip r:embed="rId4">
            <a:alphaModFix/>
          </a:blip>
          <a:srcRect t="15887" r="50000"/>
          <a:stretch/>
        </p:blipFill>
        <p:spPr>
          <a:xfrm>
            <a:off x="428596" y="1214422"/>
            <a:ext cx="3544235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7"/>
          <p:cNvSpPr txBox="1"/>
          <p:nvPr/>
        </p:nvSpPr>
        <p:spPr>
          <a:xfrm>
            <a:off x="571472" y="5380672"/>
            <a:ext cx="321471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Oliver Buhl (III miejsce w kwalifikacji montaż suchej zabudowy) i tata - p. Andrzej Buhl (uczestnik eliminacji okręgowych w przeszłości).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5214942" y="5380672"/>
            <a:ext cx="35719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Wiktor Maciak (I miejsce w zawodzie murarz-tynkarz) </a:t>
            </a:r>
            <a:br>
              <a:rPr lang="pl-PL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 dziadek – p. Stanisłąw Czerpak (uczestnik eliminacji okręgowych w przeszłości).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/>
          <p:nvPr/>
        </p:nvSpPr>
        <p:spPr>
          <a:xfrm>
            <a:off x="0" y="5072074"/>
            <a:ext cx="9144000" cy="178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Najlepszy praktyk – Damian Kwiatkowski z ZS Nr 1 w Wieluniu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otrzymał </a:t>
            </a:r>
            <a:r>
              <a:rPr lang="pl-PL" sz="22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nagrodę </a:t>
            </a: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rzeczową z rąk 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Agnieszki Dmochowskiej z Polskiej Izby Budownictwa 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oraz  dodatkowy bon  ufundowany przez Ministerstwo </a:t>
            </a:r>
            <a:b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Rozwoju i Technologii </a:t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8" descr="_DSC0395.JPG"/>
          <p:cNvPicPr preferRelativeResize="0"/>
          <p:nvPr/>
        </p:nvPicPr>
        <p:blipFill rotWithShape="1">
          <a:blip r:embed="rId3">
            <a:alphaModFix/>
          </a:blip>
          <a:srcRect b="4908"/>
          <a:stretch/>
        </p:blipFill>
        <p:spPr>
          <a:xfrm>
            <a:off x="500034" y="0"/>
            <a:ext cx="8143900" cy="5143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/>
          <p:nvPr/>
        </p:nvSpPr>
        <p:spPr>
          <a:xfrm>
            <a:off x="0" y="5500702"/>
            <a:ext cx="9144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p. Anna Szostak odebrała Puchar z Ministerstwa Rozwoju</a:t>
            </a:r>
            <a:b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 Technologii dla najlepszej szkoły finału centralnego </a:t>
            </a:r>
            <a:b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 Zespołu Szkół Nr 1 w Mińsku Mazowieckim. </a:t>
            </a:r>
            <a:b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Szkoła otrzymała ponadto nagrodę od firmy FAKRO.</a:t>
            </a: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9" descr="_DSC0312.JPG"/>
          <p:cNvPicPr preferRelativeResize="0"/>
          <p:nvPr/>
        </p:nvPicPr>
        <p:blipFill rotWithShape="1">
          <a:blip r:embed="rId3">
            <a:alphaModFix/>
          </a:blip>
          <a:srcRect b="8830"/>
          <a:stretch/>
        </p:blipFill>
        <p:spPr>
          <a:xfrm>
            <a:off x="0" y="0"/>
            <a:ext cx="9144000" cy="553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68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pl-PL" sz="3000" dirty="0">
                <a:latin typeface="Arial"/>
                <a:ea typeface="Arial"/>
                <a:cs typeface="Arial"/>
                <a:sym typeface="Arial"/>
              </a:rPr>
              <a:t>Powitanie uczestników przez </a:t>
            </a:r>
            <a:br>
              <a:rPr lang="pl-PL" sz="3000" dirty="0">
                <a:latin typeface="Arial"/>
                <a:ea typeface="Arial"/>
                <a:cs typeface="Arial"/>
                <a:sym typeface="Arial"/>
              </a:rPr>
            </a:br>
            <a:r>
              <a:rPr lang="pl-PL" sz="3000" dirty="0">
                <a:latin typeface="Arial"/>
                <a:ea typeface="Arial"/>
                <a:cs typeface="Arial"/>
                <a:sym typeface="Arial"/>
              </a:rPr>
              <a:t>p. </a:t>
            </a:r>
            <a:r>
              <a:rPr lang="pl-PL" sz="3000" dirty="0" smtClean="0">
                <a:latin typeface="Arial"/>
                <a:ea typeface="Arial"/>
                <a:cs typeface="Arial"/>
                <a:sym typeface="Arial"/>
              </a:rPr>
              <a:t>Arkadiusza </a:t>
            </a:r>
            <a:r>
              <a:rPr lang="pl-PL" sz="3000" dirty="0">
                <a:latin typeface="Arial"/>
                <a:ea typeface="Arial"/>
                <a:cs typeface="Arial"/>
                <a:sym typeface="Arial"/>
              </a:rPr>
              <a:t>Dratwę, Dyrektora Zespołu Szkół Budowlanych w Poznaniu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2" descr="_DSC02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86" y="1876020"/>
            <a:ext cx="7500958" cy="4981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972452" cy="654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pl-PL" sz="3600">
                <a:latin typeface="Arial"/>
                <a:ea typeface="Arial"/>
                <a:cs typeface="Arial"/>
                <a:sym typeface="Arial"/>
              </a:rPr>
              <a:t>Podziękowania dla jurorów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0" descr="_DSC0417.JPG"/>
          <p:cNvPicPr preferRelativeResize="0"/>
          <p:nvPr/>
        </p:nvPicPr>
        <p:blipFill rotWithShape="1">
          <a:blip r:embed="rId3">
            <a:alphaModFix/>
          </a:blip>
          <a:srcRect b="24718"/>
          <a:stretch/>
        </p:blipFill>
        <p:spPr>
          <a:xfrm>
            <a:off x="0" y="1285860"/>
            <a:ext cx="9144000" cy="4572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"/>
          <p:cNvSpPr txBox="1"/>
          <p:nvPr/>
        </p:nvSpPr>
        <p:spPr>
          <a:xfrm>
            <a:off x="0" y="274638"/>
            <a:ext cx="9144000" cy="86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Podziękowania dla </a:t>
            </a:r>
            <a:r>
              <a:rPr lang="pl-PL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Dyrektorów i </a:t>
            </a:r>
            <a: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pełnomocników okręgów w: </a:t>
            </a:r>
            <a:b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Mińsku Mazowieckim, Poznaniu, Gliwicach, Lublinie, </a:t>
            </a:r>
            <a:b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Kędzierzynie-Koźlu i Toruniu</a:t>
            </a:r>
            <a:endParaRPr sz="2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1" descr="_DSC0419.JPG"/>
          <p:cNvPicPr preferRelativeResize="0"/>
          <p:nvPr/>
        </p:nvPicPr>
        <p:blipFill rotWithShape="1">
          <a:blip r:embed="rId3">
            <a:alphaModFix/>
          </a:blip>
          <a:srcRect t="8252" b="5881"/>
          <a:stretch/>
        </p:blipFill>
        <p:spPr>
          <a:xfrm>
            <a:off x="0" y="1285860"/>
            <a:ext cx="9144000" cy="521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pl-PL" sz="2500">
                <a:latin typeface="Arial"/>
                <a:ea typeface="Arial"/>
                <a:cs typeface="Arial"/>
                <a:sym typeface="Arial"/>
              </a:rPr>
              <a:t>Zaproszeni goście, organizatorzy, </a:t>
            </a:r>
            <a:br>
              <a:rPr lang="pl-PL" sz="2500">
                <a:latin typeface="Arial"/>
                <a:ea typeface="Arial"/>
                <a:cs typeface="Arial"/>
                <a:sym typeface="Arial"/>
              </a:rPr>
            </a:br>
            <a:r>
              <a:rPr lang="pl-PL" sz="2500">
                <a:latin typeface="Arial"/>
                <a:ea typeface="Arial"/>
                <a:cs typeface="Arial"/>
                <a:sym typeface="Arial"/>
              </a:rPr>
              <a:t>uczestnicy Turnieju i ich opiekunowie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3" descr="_DSC02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538" y="928670"/>
            <a:ext cx="6929454" cy="46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0" y="5657671"/>
            <a:ext cx="9144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Od lewej: p. Dariusz </a:t>
            </a:r>
            <a:r>
              <a:rPr lang="pl-PL" sz="180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Muślewski</a:t>
            </a: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Dyrektor Grupy Produktów MTB. </a:t>
            </a: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dirty="0" smtClean="0">
                <a:solidFill>
                  <a:schemeClr val="lt1"/>
                </a:solidFill>
              </a:rPr>
              <a:t>p</a:t>
            </a: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Filip </a:t>
            </a: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Bittner, Wiceprezes </a:t>
            </a: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Zarządu Międzynarodowych Targów Poznańskich, </a:t>
            </a: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Tomasz Lewandowski, Wiceminister Rozwoju i Technologii,  </a:t>
            </a: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8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pl-PL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Jarosław Maciejewski – Wicewojewoda Wielkopolski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4" descr="_DSC029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2373"/>
            <a:ext cx="9144000" cy="607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2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</a:pPr>
            <a:r>
              <a:rPr lang="pl-PL" sz="2500">
                <a:latin typeface="Arial"/>
                <a:ea typeface="Arial"/>
                <a:cs typeface="Arial"/>
                <a:sym typeface="Arial"/>
              </a:rPr>
              <a:t>Wystąpienie p. Krzysztofa Maliszewskiego, Prezesa Ogólnopolskiego Stowarzyszenia Edukacji Budowlanej i Kultury Fizycznej w Grudziądzu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5" descr="_DSC029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24" y="1876020"/>
            <a:ext cx="7500958" cy="4981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/>
          <p:nvPr/>
        </p:nvSpPr>
        <p:spPr>
          <a:xfrm>
            <a:off x="0" y="428604"/>
            <a:ext cx="9144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Wystąpienie p. Tomasza Lewandowskiego, </a:t>
            </a:r>
            <a:r>
              <a:rPr lang="pl-PL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Wiceministra </a:t>
            </a:r>
            <a:r>
              <a:rPr lang="pl-PL"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Rozwoju i Technologii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6" descr="_DSC030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253" y="1214422"/>
            <a:ext cx="8497072" cy="564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 txBox="1">
            <a:spLocks noGrp="1"/>
          </p:cNvSpPr>
          <p:nvPr>
            <p:ph type="title"/>
          </p:nvPr>
        </p:nvSpPr>
        <p:spPr>
          <a:xfrm>
            <a:off x="5072066" y="1071546"/>
            <a:ext cx="4071934" cy="2286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Wystąpienie dr Krzysztofa </a:t>
            </a:r>
            <a:r>
              <a:rPr lang="pl-PL" sz="2800" dirty="0" err="1" smtClean="0">
                <a:latin typeface="Arial"/>
                <a:ea typeface="Arial"/>
                <a:cs typeface="Arial"/>
                <a:sym typeface="Arial"/>
              </a:rPr>
              <a:t>Drelicha</a:t>
            </a:r>
            <a:r>
              <a:rPr lang="pl-PL" sz="2800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i Konrada Romaniuka </a:t>
            </a:r>
            <a:br>
              <a:rPr lang="pl-PL" sz="2800" dirty="0">
                <a:latin typeface="Arial"/>
                <a:ea typeface="Arial"/>
                <a:cs typeface="Arial"/>
                <a:sym typeface="Arial"/>
              </a:rPr>
            </a:br>
            <a:r>
              <a:rPr lang="pl-PL" sz="2800" dirty="0">
                <a:latin typeface="Arial"/>
                <a:ea typeface="Arial"/>
                <a:cs typeface="Arial"/>
                <a:sym typeface="Arial"/>
              </a:rPr>
              <a:t>z Fundacji Rozwoju Systemu Edukacji</a:t>
            </a:r>
            <a:r>
              <a:rPr lang="pl-PL" dirty="0"/>
              <a:t/>
            </a:r>
            <a:br>
              <a:rPr lang="pl-PL" dirty="0"/>
            </a:br>
            <a:endParaRPr/>
          </a:p>
        </p:txBody>
      </p:sp>
      <p:pic>
        <p:nvPicPr>
          <p:cNvPr id="130" name="Google Shape;130;p7" descr="_DSC0320.JPG"/>
          <p:cNvPicPr preferRelativeResize="0"/>
          <p:nvPr/>
        </p:nvPicPr>
        <p:blipFill rotWithShape="1">
          <a:blip r:embed="rId3">
            <a:alphaModFix/>
          </a:blip>
          <a:srcRect l="10139"/>
          <a:stretch/>
        </p:blipFill>
        <p:spPr>
          <a:xfrm>
            <a:off x="0" y="0"/>
            <a:ext cx="5072066" cy="374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_DSC033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4787" y="3438000"/>
            <a:ext cx="5149213" cy="34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457200" y="285728"/>
            <a:ext cx="8186766" cy="1571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pl-PL" sz="2800">
                <a:latin typeface="Arial"/>
                <a:ea typeface="Arial"/>
                <a:cs typeface="Arial"/>
                <a:sym typeface="Arial"/>
              </a:rPr>
              <a:t>Podziękowania dla gospodarzy Międzynarodowych Targów Poznańskich – p. Filipa Bittnera</a:t>
            </a:r>
            <a:r>
              <a:rPr lang="pl-PL" sz="36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3600">
                <a:latin typeface="Arial"/>
                <a:ea typeface="Arial"/>
                <a:cs typeface="Arial"/>
                <a:sym typeface="Arial"/>
              </a:rPr>
            </a:b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_DSC03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1686230"/>
            <a:ext cx="7786710" cy="5171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"/>
          <p:cNvSpPr txBox="1"/>
          <p:nvPr/>
        </p:nvSpPr>
        <p:spPr>
          <a:xfrm>
            <a:off x="0" y="4714884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Najlepsi dekarze z przedstawicielami  firmy FAKRO (p. Damian Szuba) i BLACHOTRAPEZ (p. Łukasz Luberda i p. Marcin Dyda), p. Krystyną Karpińską, przewodniczącą Komitetu Głównego Turnieju Budowlanego „Złota Kielnia” </a:t>
            </a:r>
            <a:b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oraz p. Jarosławem Maciejewskim, Wicewojewodą Wielkopolskim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9" descr="_DSC0345.JPG"/>
          <p:cNvPicPr preferRelativeResize="0"/>
          <p:nvPr/>
        </p:nvPicPr>
        <p:blipFill rotWithShape="1">
          <a:blip r:embed="rId3">
            <a:alphaModFix/>
          </a:blip>
          <a:srcRect b="7453"/>
          <a:stretch/>
        </p:blipFill>
        <p:spPr>
          <a:xfrm>
            <a:off x="642910" y="1"/>
            <a:ext cx="7786742" cy="4786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zny">
  <a:themeElements>
    <a:clrScheme name="Niestandardowy 2">
      <a:dk1>
        <a:srgbClr val="000000"/>
      </a:dk1>
      <a:lt1>
        <a:srgbClr val="FFFFFF"/>
      </a:lt1>
      <a:dk2>
        <a:srgbClr val="3B3B3B"/>
      </a:dk2>
      <a:lt2>
        <a:srgbClr val="D4D2D0"/>
      </a:lt2>
      <a:accent1>
        <a:srgbClr val="6EA0B0"/>
      </a:accent1>
      <a:accent2>
        <a:srgbClr val="998307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331</Words>
  <PresentationFormat>Pokaz na ekranie (4:3)</PresentationFormat>
  <Paragraphs>26</Paragraphs>
  <Slides>21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5" baseType="lpstr">
      <vt:lpstr>Arial</vt:lpstr>
      <vt:lpstr>Noto Sans Symbols</vt:lpstr>
      <vt:lpstr>Libre Franklin</vt:lpstr>
      <vt:lpstr>Techniczny</vt:lpstr>
      <vt:lpstr>TURNIEJ BUDOWLANY  „ZŁOTA KIELNIA” EDYCJA LIII (53) FINAŁ CENTRALNY RELACJA   Z   GALI</vt:lpstr>
      <vt:lpstr>Powitanie uczestników przez  p. Arkadiusza Dratwę, Dyrektora Zespołu Szkół Budowlanych w Poznaniu</vt:lpstr>
      <vt:lpstr>Zaproszeni goście, organizatorzy,  uczestnicy Turnieju i ich opiekunowie</vt:lpstr>
      <vt:lpstr>Slajd 4</vt:lpstr>
      <vt:lpstr>Wystąpienie p. Krzysztofa Maliszewskiego, Prezesa Ogólnopolskiego Stowarzyszenia Edukacji Budowlanej i Kultury Fizycznej w Grudziądzu</vt:lpstr>
      <vt:lpstr>Slajd 6</vt:lpstr>
      <vt:lpstr>Wystąpienie dr Krzysztofa Drelicha i Konrada Romaniuka  z Fundacji Rozwoju Systemu Edukacji </vt:lpstr>
      <vt:lpstr>Podziękowania dla gospodarzy Międzynarodowych Targów Poznańskich – p. Filipa Bittnera 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Podziękowania dla jurorów</vt:lpstr>
      <vt:lpstr>Slajd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TURNIEJ BUDOWLANY  „ZŁOTA KIELNIA” EDYCJA LIII (53) FINAŁ CENTRALNY RELACJA   Z   GALI</dc:title>
  <dc:creator>Margaret</dc:creator>
  <cp:lastModifiedBy>HP</cp:lastModifiedBy>
  <cp:revision>3</cp:revision>
  <dcterms:created xsi:type="dcterms:W3CDTF">2017-02-03T21:49:34Z</dcterms:created>
  <dcterms:modified xsi:type="dcterms:W3CDTF">2025-02-15T17:15:13Z</dcterms:modified>
</cp:coreProperties>
</file>