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7104063" cy="102346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17A12-FCD9-4F52-A094-0AEE7B878A12}" type="datetimeFigureOut">
              <a:rPr lang="pl-PL" smtClean="0"/>
              <a:pPr/>
              <a:t>12.02.2025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7CCED-6E06-458B-812E-4F25E42B174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2" name="Prostokąt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ostokąt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ostokąt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ostokąt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56" name="Prostokąt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ostokąt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ostokąt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ostokąt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17A12-FCD9-4F52-A094-0AEE7B878A12}" type="datetimeFigureOut">
              <a:rPr lang="pl-PL" smtClean="0"/>
              <a:pPr/>
              <a:t>12.02.2025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7CCED-6E06-458B-812E-4F25E42B17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17A12-FCD9-4F52-A094-0AEE7B878A12}" type="datetimeFigureOut">
              <a:rPr lang="pl-PL" smtClean="0"/>
              <a:pPr/>
              <a:t>12.02.2025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7CCED-6E06-458B-812E-4F25E42B17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17A12-FCD9-4F52-A094-0AEE7B878A12}" type="datetimeFigureOut">
              <a:rPr lang="pl-PL" smtClean="0"/>
              <a:pPr/>
              <a:t>12.02.2025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7CCED-6E06-458B-812E-4F25E42B17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olny kształt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Dowolny kształt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Dowolny kształt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Dowolny kształt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Dowolny kształt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Dowolny kształt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Dowolny kształt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Dowolny kształt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Dowolny kształt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Dowolny kształt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Dowolny kształt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Dowolny kształt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Dowolny kształt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Dowolny kształt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17A12-FCD9-4F52-A094-0AEE7B878A12}" type="datetimeFigureOut">
              <a:rPr lang="pl-PL" smtClean="0"/>
              <a:pPr/>
              <a:t>12.02.2025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7CCED-6E06-458B-812E-4F25E42B174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ostokąt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stokąt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17A12-FCD9-4F52-A094-0AEE7B878A12}" type="datetimeFigureOut">
              <a:rPr lang="pl-PL" smtClean="0"/>
              <a:pPr/>
              <a:t>12.02.2025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7CCED-6E06-458B-812E-4F25E42B17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stokąt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17A12-FCD9-4F52-A094-0AEE7B878A12}" type="datetimeFigureOut">
              <a:rPr lang="pl-PL" smtClean="0"/>
              <a:pPr/>
              <a:t>12.02.2025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7CCED-6E06-458B-812E-4F25E42B174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ostokąt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ostokąt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ostokąt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ostokąt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ostokąt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ostokąt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17A12-FCD9-4F52-A094-0AEE7B878A12}" type="datetimeFigureOut">
              <a:rPr lang="pl-PL" smtClean="0"/>
              <a:pPr/>
              <a:t>12.02.2025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7CCED-6E06-458B-812E-4F25E42B17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17A12-FCD9-4F52-A094-0AEE7B878A12}" type="datetimeFigureOut">
              <a:rPr lang="pl-PL" smtClean="0"/>
              <a:pPr/>
              <a:t>12.02.2025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7CCED-6E06-458B-812E-4F25E42B17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617A12-FCD9-4F52-A094-0AEE7B878A12}" type="datetimeFigureOut">
              <a:rPr lang="pl-PL" smtClean="0"/>
              <a:pPr/>
              <a:t>12.02.2025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E7CCED-6E06-458B-812E-4F25E42B17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Łącznik prosty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Łącznik prosty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Łącznik prosty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Łącznik prosty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Łącznik prosty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F617A12-FCD9-4F52-A094-0AEE7B878A12}" type="datetimeFigureOut">
              <a:rPr lang="pl-PL" smtClean="0"/>
              <a:pPr/>
              <a:t>12.02.2025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3E7CCED-6E06-458B-812E-4F25E42B174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ostokąt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ostokąt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ostokąt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F617A12-FCD9-4F52-A094-0AEE7B878A12}" type="datetimeFigureOut">
              <a:rPr lang="pl-PL" smtClean="0"/>
              <a:pPr/>
              <a:t>12.02.2025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3E7CCED-6E06-458B-812E-4F25E42B174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28662" y="2285992"/>
            <a:ext cx="7772400" cy="1508760"/>
          </a:xfrm>
        </p:spPr>
        <p:txBody>
          <a:bodyPr>
            <a:normAutofit/>
          </a:bodyPr>
          <a:lstStyle/>
          <a:p>
            <a:pPr algn="ctr"/>
            <a:r>
              <a:rPr lang="pl-PL" sz="3000" dirty="0" smtClean="0"/>
              <a:t>Część teoretyczna – </a:t>
            </a:r>
            <a:r>
              <a:rPr lang="pl-PL" sz="3000" dirty="0" smtClean="0"/>
              <a:t>11</a:t>
            </a:r>
            <a:r>
              <a:rPr lang="pl-PL" sz="3000" dirty="0" smtClean="0"/>
              <a:t> </a:t>
            </a:r>
            <a:r>
              <a:rPr lang="pl-PL" sz="3000" dirty="0" smtClean="0"/>
              <a:t>stycznia </a:t>
            </a:r>
            <a:r>
              <a:rPr lang="pl-PL" sz="3000" dirty="0" smtClean="0"/>
              <a:t>2025</a:t>
            </a:r>
            <a:endParaRPr lang="pl-PL" sz="3000" dirty="0"/>
          </a:p>
        </p:txBody>
      </p:sp>
      <p:pic>
        <p:nvPicPr>
          <p:cNvPr id="8" name="Obraz 7" descr="_DSC0001.JPG"/>
          <p:cNvPicPr>
            <a:picLocks noChangeAspect="1"/>
          </p:cNvPicPr>
          <p:nvPr/>
        </p:nvPicPr>
        <p:blipFill>
          <a:blip r:embed="rId2" cstate="print"/>
          <a:srcRect l="12848" b="1126"/>
          <a:stretch>
            <a:fillRect/>
          </a:stretch>
        </p:blipFill>
        <p:spPr>
          <a:xfrm>
            <a:off x="0" y="0"/>
            <a:ext cx="4455899" cy="3357562"/>
          </a:xfrm>
          <a:prstGeom prst="rect">
            <a:avLst/>
          </a:prstGeom>
        </p:spPr>
      </p:pic>
      <p:pic>
        <p:nvPicPr>
          <p:cNvPr id="9" name="Obraz 8" descr="_DSC0003.JPG"/>
          <p:cNvPicPr>
            <a:picLocks noChangeAspect="1"/>
          </p:cNvPicPr>
          <p:nvPr/>
        </p:nvPicPr>
        <p:blipFill>
          <a:blip r:embed="rId3" cstate="print"/>
          <a:srcRect r="6013" b="-1858"/>
          <a:stretch>
            <a:fillRect/>
          </a:stretch>
        </p:blipFill>
        <p:spPr>
          <a:xfrm>
            <a:off x="4380179" y="-1"/>
            <a:ext cx="4763821" cy="3429001"/>
          </a:xfrm>
          <a:prstGeom prst="rect">
            <a:avLst/>
          </a:prstGeom>
        </p:spPr>
      </p:pic>
      <p:pic>
        <p:nvPicPr>
          <p:cNvPr id="11" name="Obraz 10" descr="_DSC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96828"/>
            <a:ext cx="4608955" cy="3061172"/>
          </a:xfrm>
          <a:prstGeom prst="rect">
            <a:avLst/>
          </a:prstGeom>
        </p:spPr>
      </p:pic>
      <p:pic>
        <p:nvPicPr>
          <p:cNvPr id="12" name="Obraz 11" descr="_DSC0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36807" y="3798000"/>
            <a:ext cx="4607193" cy="306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_DSC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57618" cy="3492000"/>
          </a:xfrm>
          <a:prstGeom prst="rect">
            <a:avLst/>
          </a:prstGeom>
        </p:spPr>
      </p:pic>
      <p:pic>
        <p:nvPicPr>
          <p:cNvPr id="10" name="Obraz 9" descr="_DSC0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382" y="0"/>
            <a:ext cx="5257618" cy="3492000"/>
          </a:xfrm>
          <a:prstGeom prst="rect">
            <a:avLst/>
          </a:prstGeom>
        </p:spPr>
      </p:pic>
      <p:pic>
        <p:nvPicPr>
          <p:cNvPr id="11" name="Obraz 10" descr="_DSC0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66000"/>
            <a:ext cx="5257618" cy="3492000"/>
          </a:xfrm>
          <a:prstGeom prst="rect">
            <a:avLst/>
          </a:prstGeom>
        </p:spPr>
      </p:pic>
      <p:pic>
        <p:nvPicPr>
          <p:cNvPr id="12" name="Obraz 11" descr="_DSC0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73677" y="3357562"/>
            <a:ext cx="5257619" cy="349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_DSC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3416" cy="3456000"/>
          </a:xfrm>
          <a:prstGeom prst="rect">
            <a:avLst/>
          </a:prstGeom>
        </p:spPr>
      </p:pic>
      <p:pic>
        <p:nvPicPr>
          <p:cNvPr id="6" name="Obraz 5" descr="_DSC0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0584" y="0"/>
            <a:ext cx="5203416" cy="3456000"/>
          </a:xfrm>
          <a:prstGeom prst="rect">
            <a:avLst/>
          </a:prstGeom>
        </p:spPr>
      </p:pic>
      <p:pic>
        <p:nvPicPr>
          <p:cNvPr id="7" name="Obraz 6" descr="_DSC0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02000"/>
            <a:ext cx="5203416" cy="3456000"/>
          </a:xfrm>
          <a:prstGeom prst="rect">
            <a:avLst/>
          </a:prstGeom>
        </p:spPr>
      </p:pic>
      <p:pic>
        <p:nvPicPr>
          <p:cNvPr id="8" name="Obraz 7" descr="_DSC00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40584" y="3402000"/>
            <a:ext cx="5203416" cy="345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_DSC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03416" cy="3456000"/>
          </a:xfrm>
          <a:prstGeom prst="rect">
            <a:avLst/>
          </a:prstGeom>
        </p:spPr>
      </p:pic>
      <p:pic>
        <p:nvPicPr>
          <p:cNvPr id="5" name="Obraz 4" descr="_DSC0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40584" y="0"/>
            <a:ext cx="5203416" cy="3456000"/>
          </a:xfrm>
          <a:prstGeom prst="rect">
            <a:avLst/>
          </a:prstGeom>
        </p:spPr>
      </p:pic>
      <p:pic>
        <p:nvPicPr>
          <p:cNvPr id="6" name="Obraz 5" descr="_DSC0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3402000"/>
            <a:ext cx="5203416" cy="3456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28</TotalTime>
  <Words>6</Words>
  <Application>Microsoft Office PowerPoint</Application>
  <PresentationFormat>Pokaz na ekranie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Metro</vt:lpstr>
      <vt:lpstr>Slajd 1</vt:lpstr>
      <vt:lpstr>Slajd 2</vt:lpstr>
      <vt:lpstr>Slajd 3</vt:lpstr>
      <vt:lpstr>Slajd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HP</dc:creator>
  <cp:lastModifiedBy>HP</cp:lastModifiedBy>
  <cp:revision>5</cp:revision>
  <dcterms:created xsi:type="dcterms:W3CDTF">2024-01-31T11:59:05Z</dcterms:created>
  <dcterms:modified xsi:type="dcterms:W3CDTF">2025-02-12T06:59:16Z</dcterms:modified>
</cp:coreProperties>
</file>