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F435-E1DC-4683-8007-A32BFD3EB55D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0231-B443-42BA-9164-A6B236F689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F435-E1DC-4683-8007-A32BFD3EB55D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0231-B443-42BA-9164-A6B236F689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F435-E1DC-4683-8007-A32BFD3EB55D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0231-B443-42BA-9164-A6B236F689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F435-E1DC-4683-8007-A32BFD3EB55D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0231-B443-42BA-9164-A6B236F689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F435-E1DC-4683-8007-A32BFD3EB55D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0231-B443-42BA-9164-A6B236F689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F435-E1DC-4683-8007-A32BFD3EB55D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0231-B443-42BA-9164-A6B236F689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F435-E1DC-4683-8007-A32BFD3EB55D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0231-B443-42BA-9164-A6B236F689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F435-E1DC-4683-8007-A32BFD3EB55D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0231-B443-42BA-9164-A6B236F689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F435-E1DC-4683-8007-A32BFD3EB55D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0231-B443-42BA-9164-A6B236F689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F435-E1DC-4683-8007-A32BFD3EB55D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0231-B443-42BA-9164-A6B236F689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F435-E1DC-4683-8007-A32BFD3EB55D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0231-B443-42BA-9164-A6B236F689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F435-E1DC-4683-8007-A32BFD3EB55D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E0231-B443-42BA-9164-A6B236F6898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subTitle" idx="1"/>
          </p:nvPr>
        </p:nvSpPr>
        <p:spPr>
          <a:xfrm>
            <a:off x="1285852" y="6072206"/>
            <a:ext cx="6143668" cy="61437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Część praktyczna – 12.02.2025 r.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 descr="_DSC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732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_DSC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73255"/>
          </a:xfr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571472" y="5929330"/>
            <a:ext cx="82296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stanowisko murarzy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4357694"/>
            <a:ext cx="2286016" cy="1143000"/>
          </a:xfrm>
        </p:spPr>
        <p:txBody>
          <a:bodyPr/>
          <a:lstStyle/>
          <a:p>
            <a:r>
              <a:rPr lang="pl-PL" dirty="0" smtClean="0"/>
              <a:t>dekarze</a:t>
            </a:r>
            <a:endParaRPr lang="pl-PL" dirty="0"/>
          </a:p>
        </p:txBody>
      </p:sp>
      <p:pic>
        <p:nvPicPr>
          <p:cNvPr id="4" name="Symbol zastępczy zawartości 3" descr="_DSC0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4572000" cy="3036627"/>
          </a:xfrm>
        </p:spPr>
      </p:pic>
      <p:pic>
        <p:nvPicPr>
          <p:cNvPr id="5" name="Obraz 4" descr="_DSC0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9331" y="1142984"/>
            <a:ext cx="4574669" cy="3038400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5857884" y="4357694"/>
            <a:ext cx="2286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murarze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4572008"/>
            <a:ext cx="2786082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posadzkarze</a:t>
            </a:r>
            <a:endParaRPr lang="pl-PL" dirty="0"/>
          </a:p>
        </p:txBody>
      </p:sp>
      <p:pic>
        <p:nvPicPr>
          <p:cNvPr id="6" name="Obraz 5" descr="_DSC0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574669" cy="3038400"/>
          </a:xfrm>
          <a:prstGeom prst="rect">
            <a:avLst/>
          </a:prstGeom>
        </p:spPr>
      </p:pic>
      <p:pic>
        <p:nvPicPr>
          <p:cNvPr id="7" name="Obraz 6" descr="_DSC0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9331" y="1214422"/>
            <a:ext cx="4574669" cy="303840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5357818" y="4500570"/>
            <a:ext cx="2786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instalatorzy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00694" y="4572008"/>
            <a:ext cx="2428892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</a:t>
            </a:r>
            <a:r>
              <a:rPr lang="pl-PL" dirty="0" smtClean="0"/>
              <a:t>ucha zabudowa</a:t>
            </a:r>
            <a:endParaRPr lang="pl-PL" dirty="0"/>
          </a:p>
        </p:txBody>
      </p:sp>
      <p:pic>
        <p:nvPicPr>
          <p:cNvPr id="3" name="Obraz 2" descr="_DSC0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4574669" cy="3038400"/>
          </a:xfrm>
          <a:prstGeom prst="rect">
            <a:avLst/>
          </a:prstGeom>
        </p:spPr>
      </p:pic>
      <p:pic>
        <p:nvPicPr>
          <p:cNvPr id="4" name="Obraz 3" descr="_DSC0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9331" y="1000108"/>
            <a:ext cx="4574669" cy="3038400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152500" y="4724408"/>
            <a:ext cx="24288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malarze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/>
          <a:lstStyle/>
          <a:p>
            <a:r>
              <a:rPr lang="pl-PL" dirty="0" smtClean="0"/>
              <a:t>opiekunowie</a:t>
            </a:r>
            <a:endParaRPr lang="pl-PL" dirty="0"/>
          </a:p>
        </p:txBody>
      </p:sp>
      <p:pic>
        <p:nvPicPr>
          <p:cNvPr id="3" name="Obraz 2" descr="_DSC0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732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6072206"/>
            <a:ext cx="8229600" cy="785794"/>
          </a:xfrm>
        </p:spPr>
        <p:txBody>
          <a:bodyPr/>
          <a:lstStyle/>
          <a:p>
            <a:r>
              <a:rPr lang="pl-PL" dirty="0" smtClean="0"/>
              <a:t>s</a:t>
            </a:r>
            <a:r>
              <a:rPr lang="pl-PL" dirty="0" smtClean="0"/>
              <a:t>tanowisko posadzkarzy</a:t>
            </a:r>
            <a:endParaRPr lang="pl-PL" dirty="0"/>
          </a:p>
        </p:txBody>
      </p:sp>
      <p:pic>
        <p:nvPicPr>
          <p:cNvPr id="5" name="Obraz 4" descr="_DSC0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732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621505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stanowisko dekarzy </a:t>
            </a:r>
            <a:endParaRPr lang="pl-PL" dirty="0"/>
          </a:p>
        </p:txBody>
      </p:sp>
      <p:pic>
        <p:nvPicPr>
          <p:cNvPr id="3" name="Obraz 2" descr="_DSC0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732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929330"/>
            <a:ext cx="8229600" cy="928670"/>
          </a:xfrm>
        </p:spPr>
        <p:txBody>
          <a:bodyPr/>
          <a:lstStyle/>
          <a:p>
            <a:r>
              <a:rPr lang="pl-PL" dirty="0" smtClean="0"/>
              <a:t>s</a:t>
            </a:r>
            <a:r>
              <a:rPr lang="pl-PL" dirty="0" smtClean="0"/>
              <a:t>tanowisko instalatorów</a:t>
            </a:r>
            <a:endParaRPr lang="pl-PL" dirty="0"/>
          </a:p>
        </p:txBody>
      </p:sp>
      <p:pic>
        <p:nvPicPr>
          <p:cNvPr id="3" name="Obraz 2" descr="_DSC0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732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6143644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</a:t>
            </a:r>
            <a:r>
              <a:rPr lang="pl-PL" dirty="0" smtClean="0"/>
              <a:t>tanowisko malarzy</a:t>
            </a:r>
            <a:endParaRPr lang="pl-PL" dirty="0"/>
          </a:p>
        </p:txBody>
      </p:sp>
      <p:pic>
        <p:nvPicPr>
          <p:cNvPr id="3" name="Obraz 2" descr="_DSC0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732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24</Words>
  <Application>Microsoft Office PowerPoint</Application>
  <PresentationFormat>Pokaz na ekranie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dekarze</vt:lpstr>
      <vt:lpstr>posadzkarze</vt:lpstr>
      <vt:lpstr>sucha zabudowa</vt:lpstr>
      <vt:lpstr>opiekunowie</vt:lpstr>
      <vt:lpstr>stanowisko posadzkarzy</vt:lpstr>
      <vt:lpstr>stanowisko dekarzy </vt:lpstr>
      <vt:lpstr>stanowisko instalatorów</vt:lpstr>
      <vt:lpstr>stanowisko malarzy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Część praktyczna - 31.01.2024 r.</dc:title>
  <dc:creator>HP</dc:creator>
  <cp:lastModifiedBy>HP</cp:lastModifiedBy>
  <cp:revision>11</cp:revision>
  <dcterms:created xsi:type="dcterms:W3CDTF">2024-01-31T16:11:04Z</dcterms:created>
  <dcterms:modified xsi:type="dcterms:W3CDTF">2025-02-12T10:22:03Z</dcterms:modified>
</cp:coreProperties>
</file>