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56" r:id="rId2"/>
    <p:sldId id="302" r:id="rId3"/>
    <p:sldId id="274" r:id="rId4"/>
    <p:sldId id="275" r:id="rId5"/>
    <p:sldId id="289" r:id="rId6"/>
    <p:sldId id="287" r:id="rId7"/>
    <p:sldId id="288" r:id="rId8"/>
    <p:sldId id="277" r:id="rId9"/>
    <p:sldId id="278" r:id="rId10"/>
    <p:sldId id="303" r:id="rId11"/>
    <p:sldId id="290" r:id="rId12"/>
    <p:sldId id="291" r:id="rId13"/>
    <p:sldId id="259" r:id="rId14"/>
    <p:sldId id="260" r:id="rId15"/>
    <p:sldId id="304" r:id="rId16"/>
    <p:sldId id="292" r:id="rId17"/>
    <p:sldId id="293" r:id="rId18"/>
    <p:sldId id="265" r:id="rId19"/>
    <p:sldId id="266" r:id="rId20"/>
    <p:sldId id="305" r:id="rId21"/>
    <p:sldId id="295" r:id="rId22"/>
    <p:sldId id="294" r:id="rId23"/>
    <p:sldId id="270" r:id="rId24"/>
    <p:sldId id="271" r:id="rId25"/>
    <p:sldId id="306" r:id="rId26"/>
    <p:sldId id="296" r:id="rId27"/>
    <p:sldId id="297" r:id="rId28"/>
    <p:sldId id="268" r:id="rId29"/>
    <p:sldId id="269" r:id="rId30"/>
    <p:sldId id="307" r:id="rId31"/>
    <p:sldId id="298" r:id="rId32"/>
    <p:sldId id="299" r:id="rId33"/>
    <p:sldId id="261" r:id="rId34"/>
    <p:sldId id="262" r:id="rId35"/>
    <p:sldId id="308" r:id="rId36"/>
    <p:sldId id="300" r:id="rId37"/>
    <p:sldId id="301" r:id="rId38"/>
    <p:sldId id="282" r:id="rId39"/>
    <p:sldId id="283" r:id="rId40"/>
    <p:sldId id="281" r:id="rId41"/>
    <p:sldId id="284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660"/>
  </p:normalViewPr>
  <p:slideViewPr>
    <p:cSldViewPr>
      <p:cViewPr varScale="1">
        <p:scale>
          <a:sx n="67" d="100"/>
          <a:sy n="67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0746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3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82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1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09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35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2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46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45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23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1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59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01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70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0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95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74D794-E211-4851-B8C0-62A9DDCAA183}" type="datetimeFigureOut">
              <a:rPr lang="pl-PL" smtClean="0"/>
              <a:pPr/>
              <a:t>10.02.2017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23F480-2610-481E-B2A0-D463DC2EC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9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4523" y="1915200"/>
            <a:ext cx="4701208" cy="211683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TURNIEJ BUDOWLANY </a:t>
            </a:r>
            <a:br>
              <a:rPr lang="pl-PL" sz="3600" dirty="0" smtClean="0"/>
            </a:br>
            <a:r>
              <a:rPr lang="pl-PL" sz="3600" dirty="0" smtClean="0"/>
              <a:t>„ZŁOTA KIELNIA”</a:t>
            </a:r>
            <a:br>
              <a:rPr lang="pl-PL" sz="3600" dirty="0" smtClean="0"/>
            </a:br>
            <a:r>
              <a:rPr lang="pl-PL" sz="3600" dirty="0" smtClean="0"/>
              <a:t>EDYCJA XLVI</a:t>
            </a:r>
            <a:br>
              <a:rPr lang="pl-PL" sz="3600" dirty="0" smtClean="0"/>
            </a:br>
            <a:r>
              <a:rPr lang="pl-PL" sz="3600" dirty="0" smtClean="0"/>
              <a:t>FINAŁ CENTRALNY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13263" y="6238944"/>
            <a:ext cx="2474066" cy="36004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Poznań 8-10 lutego 2017</a:t>
            </a:r>
            <a:endParaRPr lang="pl-PL" dirty="0"/>
          </a:p>
        </p:txBody>
      </p:sp>
      <p:pic>
        <p:nvPicPr>
          <p:cNvPr id="5" name="Obraz 4" descr="pozna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221088"/>
            <a:ext cx="1828800" cy="18288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0" y="137794"/>
            <a:ext cx="1591654" cy="158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_DSC0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644008" cy="3084453"/>
          </a:xfrm>
        </p:spPr>
      </p:pic>
      <p:pic>
        <p:nvPicPr>
          <p:cNvPr id="5" name="Obraz 4" descr="_DSC0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0"/>
            <a:ext cx="4571999" cy="3036626"/>
          </a:xfrm>
          <a:prstGeom prst="rect">
            <a:avLst/>
          </a:prstGeom>
        </p:spPr>
      </p:pic>
      <p:pic>
        <p:nvPicPr>
          <p:cNvPr id="6" name="Obraz 5" descr="_DSC0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4716016" cy="3132279"/>
          </a:xfrm>
          <a:prstGeom prst="rect">
            <a:avLst/>
          </a:prstGeom>
        </p:spPr>
      </p:pic>
      <p:pic>
        <p:nvPicPr>
          <p:cNvPr id="7" name="Obraz 6" descr="_DSC0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84984"/>
            <a:ext cx="4572000" cy="303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27176" y="486916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VI miejsce</a:t>
            </a:r>
          </a:p>
          <a:p>
            <a:r>
              <a:rPr lang="pl-PL" sz="2400" b="1" u="sng" dirty="0" smtClean="0"/>
              <a:t>Patryk Krasoń </a:t>
            </a:r>
            <a:r>
              <a:rPr lang="pl-PL" sz="2400" dirty="0" smtClean="0"/>
              <a:t>z Zespołu Szkół </a:t>
            </a:r>
          </a:p>
          <a:p>
            <a:r>
              <a:rPr lang="pl-PL" sz="2400" dirty="0" err="1" smtClean="0"/>
              <a:t>Ponadgimnazjalnych</a:t>
            </a:r>
            <a:r>
              <a:rPr lang="pl-PL" sz="2400" dirty="0" smtClean="0"/>
              <a:t> nr 3 w Piotrkowie Trybunalskim – 145,5 pkt.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63688" y="119675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IV miejsce</a:t>
            </a:r>
          </a:p>
          <a:p>
            <a:r>
              <a:rPr lang="pl-PL" sz="2400" b="1" u="sng" dirty="0" smtClean="0"/>
              <a:t>Dawid Rodak </a:t>
            </a:r>
            <a:r>
              <a:rPr lang="pl-PL" sz="2400" dirty="0" smtClean="0"/>
              <a:t>z Zespołu Szkół </a:t>
            </a:r>
          </a:p>
          <a:p>
            <a:r>
              <a:rPr lang="pl-PL" sz="2400" dirty="0" smtClean="0"/>
              <a:t>Zawodowych w Gorlicach – 153,5 pkt.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763688" y="2852936"/>
            <a:ext cx="7380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 miejsce</a:t>
            </a:r>
          </a:p>
          <a:p>
            <a:r>
              <a:rPr lang="pl-PL" sz="2400" b="1" u="sng" dirty="0" smtClean="0"/>
              <a:t>Bartosz </a:t>
            </a:r>
            <a:r>
              <a:rPr lang="pl-PL" sz="2400" b="1" u="sng" dirty="0" err="1" smtClean="0"/>
              <a:t>Trocha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</a:t>
            </a:r>
          </a:p>
          <a:p>
            <a:r>
              <a:rPr lang="pl-PL" sz="2400" dirty="0" err="1" smtClean="0"/>
              <a:t>Ponadgimnazjalnych</a:t>
            </a:r>
            <a:r>
              <a:rPr lang="pl-PL" sz="2400" dirty="0" smtClean="0"/>
              <a:t> nr 3</a:t>
            </a:r>
          </a:p>
          <a:p>
            <a:r>
              <a:rPr lang="pl-PL" sz="2400" dirty="0" smtClean="0"/>
              <a:t> w Piotrkowie Trybunalskim – 152 pkt.</a:t>
            </a:r>
            <a:endParaRPr lang="pl-PL" sz="2400" dirty="0"/>
          </a:p>
        </p:txBody>
      </p:sp>
      <p:pic>
        <p:nvPicPr>
          <p:cNvPr id="10" name="Obraz 9" descr="Rodak Dawid ZSZ Gor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1153906" cy="1584176"/>
          </a:xfrm>
          <a:prstGeom prst="rect">
            <a:avLst/>
          </a:prstGeom>
        </p:spPr>
      </p:pic>
      <p:pic>
        <p:nvPicPr>
          <p:cNvPr id="13" name="Obraz 12" descr="Trocha Bartosz Piotrków Tryb.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1152128" cy="1774597"/>
          </a:xfrm>
          <a:prstGeom prst="rect">
            <a:avLst/>
          </a:prstGeom>
        </p:spPr>
      </p:pic>
      <p:pic>
        <p:nvPicPr>
          <p:cNvPr id="14" name="Obraz 13" descr="Krasoń Patryk Piotrków Tryb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25144"/>
            <a:ext cx="1224136" cy="1685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19672" y="90872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FF0000"/>
                </a:solidFill>
              </a:rPr>
              <a:t>I miejsce</a:t>
            </a:r>
          </a:p>
          <a:p>
            <a:r>
              <a:rPr lang="pl-PL" sz="2400" b="1" u="sng" dirty="0" smtClean="0">
                <a:solidFill>
                  <a:srgbClr val="FF0000"/>
                </a:solidFill>
              </a:rPr>
              <a:t>Adam Flak </a:t>
            </a:r>
            <a:r>
              <a:rPr lang="pl-PL" sz="2400" dirty="0" smtClean="0">
                <a:solidFill>
                  <a:srgbClr val="FF0000"/>
                </a:solidFill>
              </a:rPr>
              <a:t>z Zespołu Szkół Budowlanych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 i Ogólnokształcących w Jarosławiu – 172 pkt.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91680" y="443711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III miejsce</a:t>
            </a:r>
          </a:p>
          <a:p>
            <a:r>
              <a:rPr lang="pl-PL" sz="2400" b="1" u="sng" dirty="0" smtClean="0"/>
              <a:t>Sebastian </a:t>
            </a:r>
            <a:r>
              <a:rPr lang="pl-PL" sz="2400" b="1" u="sng" dirty="0" err="1" smtClean="0"/>
              <a:t>Dombrot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Zawodowych w Oleśnie – 162 pkt.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619672" y="2492896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 miejsce</a:t>
            </a:r>
          </a:p>
          <a:p>
            <a:r>
              <a:rPr lang="pl-PL" sz="2400" b="1" u="sng" dirty="0" smtClean="0"/>
              <a:t>Wiktor Wiechecki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3 w Inowrocławiu      – 163 pkt.</a:t>
            </a:r>
            <a:endParaRPr lang="pl-PL" sz="2400" dirty="0"/>
          </a:p>
        </p:txBody>
      </p:sp>
      <p:pic>
        <p:nvPicPr>
          <p:cNvPr id="9" name="Obraz 8" descr="Adam Fl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1224136" cy="1490646"/>
          </a:xfrm>
          <a:prstGeom prst="rect">
            <a:avLst/>
          </a:prstGeom>
        </p:spPr>
      </p:pic>
      <p:pic>
        <p:nvPicPr>
          <p:cNvPr id="15" name="Obraz 14" descr="Wiechecki Wikto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79"/>
            <a:ext cx="936104" cy="1665555"/>
          </a:xfrm>
          <a:prstGeom prst="rect">
            <a:avLst/>
          </a:prstGeom>
        </p:spPr>
      </p:pic>
      <p:pic>
        <p:nvPicPr>
          <p:cNvPr id="16" name="Obraz 15" descr="Dombr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93096"/>
            <a:ext cx="1127699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B.05 – montaż systemów suchej zabudowy</a:t>
            </a:r>
            <a:endParaRPr lang="pl-PL" dirty="0"/>
          </a:p>
        </p:txBody>
      </p:sp>
      <p:pic>
        <p:nvPicPr>
          <p:cNvPr id="4" name="Symbol zastępczy zawartości 3" descr="mpgn Grudziąd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0913" y="3252427"/>
            <a:ext cx="4987636" cy="216130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91000"/>
            <a:ext cx="1181265" cy="1543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Uczestnicy </a:t>
            </a:r>
            <a:endParaRPr lang="pl-PL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936104" cy="120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619672" y="9087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Patryk Bujalski </a:t>
            </a:r>
            <a:r>
              <a:rPr lang="pl-PL" sz="2400" dirty="0" smtClean="0"/>
              <a:t>z Zespołu Szkół nr 34 </a:t>
            </a:r>
          </a:p>
          <a:p>
            <a:r>
              <a:rPr lang="pl-PL" sz="2400" dirty="0" smtClean="0"/>
              <a:t>w Warszawie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75656" y="184482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Kamil Turkowski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1 w Łęczycy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47664" y="292494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Damian Gajkowski </a:t>
            </a:r>
            <a:r>
              <a:rPr lang="pl-PL" sz="2400" dirty="0" smtClean="0"/>
              <a:t>z Państwowych Szkół Budownictwa w Gdańsku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393305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Patryk Zdunek </a:t>
            </a:r>
            <a:r>
              <a:rPr lang="pl-PL" sz="2400" dirty="0" smtClean="0"/>
              <a:t>z Zespołu Szkół  Nr 1 </a:t>
            </a:r>
          </a:p>
          <a:p>
            <a:pPr algn="r"/>
            <a:r>
              <a:rPr lang="pl-PL" sz="2400" dirty="0" smtClean="0"/>
              <a:t>w Hrubieszowie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547664" y="494116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Mikołaj </a:t>
            </a:r>
            <a:r>
              <a:rPr lang="pl-PL" sz="2400" b="1" u="sng" dirty="0" err="1" smtClean="0"/>
              <a:t>Dereszewski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Budowlanych i Plastycznych w Grudziądzu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475656" y="6027003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Adam Krawczyk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1 w Łęczycy </a:t>
            </a:r>
            <a:endParaRPr lang="pl-PL" sz="2400" dirty="0"/>
          </a:p>
        </p:txBody>
      </p:sp>
      <p:pic>
        <p:nvPicPr>
          <p:cNvPr id="12" name="Obraz 11" descr="Turkowski Kam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593983"/>
            <a:ext cx="1152128" cy="1159561"/>
          </a:xfrm>
          <a:prstGeom prst="rect">
            <a:avLst/>
          </a:prstGeom>
        </p:spPr>
      </p:pic>
      <p:pic>
        <p:nvPicPr>
          <p:cNvPr id="13" name="Obraz 12" descr="Krawczyk Ad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661248"/>
            <a:ext cx="1239198" cy="1196752"/>
          </a:xfrm>
          <a:prstGeom prst="rect">
            <a:avLst/>
          </a:prstGeom>
        </p:spPr>
      </p:pic>
      <p:pic>
        <p:nvPicPr>
          <p:cNvPr id="14" name="Obraz 13" descr="Dereszews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25144"/>
            <a:ext cx="988786" cy="1296144"/>
          </a:xfrm>
          <a:prstGeom prst="rect">
            <a:avLst/>
          </a:prstGeom>
        </p:spPr>
      </p:pic>
      <p:pic>
        <p:nvPicPr>
          <p:cNvPr id="16" name="Obraz 15" descr="Zdun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3573016"/>
            <a:ext cx="1156152" cy="1340768"/>
          </a:xfrm>
          <a:prstGeom prst="rect">
            <a:avLst/>
          </a:prstGeom>
        </p:spPr>
      </p:pic>
      <p:pic>
        <p:nvPicPr>
          <p:cNvPr id="17" name="Obraz 16" descr="Gajkowsk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780928"/>
            <a:ext cx="1008112" cy="1173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_DSC0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9098" cy="3140968"/>
          </a:xfrm>
        </p:spPr>
      </p:pic>
      <p:pic>
        <p:nvPicPr>
          <p:cNvPr id="5" name="Obraz 4" descr="_DSC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5" y="0"/>
            <a:ext cx="4716015" cy="3132279"/>
          </a:xfrm>
          <a:prstGeom prst="rect">
            <a:avLst/>
          </a:prstGeom>
        </p:spPr>
      </p:pic>
      <p:pic>
        <p:nvPicPr>
          <p:cNvPr id="6" name="Obraz 5" descr="_DSC0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572000" cy="3036627"/>
          </a:xfrm>
          <a:prstGeom prst="rect">
            <a:avLst/>
          </a:prstGeom>
        </p:spPr>
      </p:pic>
      <p:pic>
        <p:nvPicPr>
          <p:cNvPr id="7" name="Obraz 6" descr="_DSC0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3573016"/>
            <a:ext cx="4572000" cy="303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835696" y="357301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 miejsce</a:t>
            </a:r>
          </a:p>
          <a:p>
            <a:r>
              <a:rPr lang="pl-PL" sz="2400" b="1" u="sng" dirty="0" smtClean="0"/>
              <a:t>Patryk Zdunek </a:t>
            </a:r>
            <a:r>
              <a:rPr lang="pl-PL" sz="2400" dirty="0" smtClean="0"/>
              <a:t>z Zespołu Szkół  Nr 1 </a:t>
            </a:r>
          </a:p>
          <a:p>
            <a:r>
              <a:rPr lang="pl-PL" sz="2400" dirty="0" smtClean="0"/>
              <a:t>w Hrubieszowie – 157,5 pkt.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691680" y="126876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IV miejsce</a:t>
            </a:r>
          </a:p>
          <a:p>
            <a:r>
              <a:rPr lang="pl-PL" sz="2400" b="1" u="sng" dirty="0" smtClean="0"/>
              <a:t>Mikołaj </a:t>
            </a:r>
            <a:r>
              <a:rPr lang="pl-PL" sz="2400" b="1" u="sng" dirty="0" err="1" smtClean="0"/>
              <a:t>Dereszewski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Budowlanych i Plastycznych w Grudziądzu – 166 pkt.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763688" y="528834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VI miejsce</a:t>
            </a:r>
          </a:p>
          <a:p>
            <a:r>
              <a:rPr lang="pl-PL" sz="2400" b="1" u="sng" dirty="0" smtClean="0"/>
              <a:t>Adam Krawczyk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1 w Łęczycy – 153,5 pkt. </a:t>
            </a:r>
            <a:endParaRPr lang="pl-PL" sz="2400" dirty="0"/>
          </a:p>
        </p:txBody>
      </p:sp>
      <p:pic>
        <p:nvPicPr>
          <p:cNvPr id="13" name="Obraz 12" descr="Krawczyk A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229200"/>
            <a:ext cx="1239198" cy="1196752"/>
          </a:xfrm>
          <a:prstGeom prst="rect">
            <a:avLst/>
          </a:prstGeom>
        </p:spPr>
      </p:pic>
      <p:pic>
        <p:nvPicPr>
          <p:cNvPr id="14" name="Obraz 13" descr="Dereszew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988786" cy="1296144"/>
          </a:xfrm>
          <a:prstGeom prst="rect">
            <a:avLst/>
          </a:prstGeom>
        </p:spPr>
      </p:pic>
      <p:pic>
        <p:nvPicPr>
          <p:cNvPr id="16" name="Obraz 15" descr="Zdun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429000"/>
            <a:ext cx="1156152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  </a:t>
            </a:r>
            <a:endParaRPr lang="pl-PL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1296144" cy="16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979712" y="83671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FF0000"/>
                </a:solidFill>
              </a:rPr>
              <a:t>I miejsce</a:t>
            </a:r>
          </a:p>
          <a:p>
            <a:r>
              <a:rPr lang="pl-PL" sz="2400" b="1" u="sng" dirty="0" smtClean="0">
                <a:solidFill>
                  <a:srgbClr val="FF0000"/>
                </a:solidFill>
              </a:rPr>
              <a:t>Patryk Bujalski </a:t>
            </a:r>
            <a:r>
              <a:rPr lang="pl-PL" sz="2400" dirty="0" smtClean="0">
                <a:solidFill>
                  <a:srgbClr val="FF0000"/>
                </a:solidFill>
              </a:rPr>
              <a:t>z Zespołu Szkół nr 34 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w Warszawie  - 194,5 pkt.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07704" y="256490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 miejsce</a:t>
            </a:r>
          </a:p>
          <a:p>
            <a:r>
              <a:rPr lang="pl-PL" sz="2400" b="1" u="sng" dirty="0" smtClean="0"/>
              <a:t>Kamil Turkowski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1 w Łęczycy – 182,5 pkt. 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79712" y="436510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III miejsce</a:t>
            </a:r>
          </a:p>
          <a:p>
            <a:r>
              <a:rPr lang="pl-PL" sz="2400" b="1" u="sng" dirty="0" smtClean="0"/>
              <a:t>Damian Gajkowski </a:t>
            </a:r>
            <a:r>
              <a:rPr lang="pl-PL" sz="2400" dirty="0" smtClean="0"/>
              <a:t>z Państwowych Szkół Budownictwa w Gdańsku – 171,5 pkt.</a:t>
            </a:r>
            <a:endParaRPr lang="pl-PL" sz="2400" dirty="0"/>
          </a:p>
        </p:txBody>
      </p:sp>
      <p:pic>
        <p:nvPicPr>
          <p:cNvPr id="12" name="Obraz 11" descr="Turkowski Kam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2564904"/>
            <a:ext cx="1287835" cy="1296144"/>
          </a:xfrm>
          <a:prstGeom prst="rect">
            <a:avLst/>
          </a:prstGeom>
        </p:spPr>
      </p:pic>
      <p:pic>
        <p:nvPicPr>
          <p:cNvPr id="17" name="Obraz 16" descr="Gajkow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149080"/>
            <a:ext cx="1296144" cy="1508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2736304"/>
          </a:xfrm>
        </p:spPr>
        <p:txBody>
          <a:bodyPr>
            <a:normAutofit/>
          </a:bodyPr>
          <a:lstStyle/>
          <a:p>
            <a:r>
              <a:rPr lang="pl-PL" dirty="0" smtClean="0"/>
              <a:t>B.07 – wykonywanie robót posadzkarsko-okładzinowych</a:t>
            </a:r>
            <a:endParaRPr lang="pl-PL" dirty="0"/>
          </a:p>
        </p:txBody>
      </p:sp>
      <p:pic>
        <p:nvPicPr>
          <p:cNvPr id="5" name="Obraz 4" descr="bricom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645024"/>
            <a:ext cx="520908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Uczestnicy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331640" y="105273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Krystian Łakoma</a:t>
            </a:r>
            <a:r>
              <a:rPr lang="pl-PL" sz="2400" dirty="0" smtClean="0"/>
              <a:t> 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5 w Inowrocławiu</a:t>
            </a:r>
            <a:endParaRPr lang="pl-PL" sz="2400" dirty="0"/>
          </a:p>
        </p:txBody>
      </p:sp>
      <p:pic>
        <p:nvPicPr>
          <p:cNvPr id="5" name="Obraz 4" descr="Sebastian_Gołąb_B.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916832"/>
            <a:ext cx="792088" cy="12009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83568" y="198884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Sebastian Gołąb</a:t>
            </a:r>
            <a:r>
              <a:rPr lang="pl-PL" sz="2400" dirty="0" smtClean="0"/>
              <a:t> z Zespołu Szkół </a:t>
            </a:r>
          </a:p>
          <a:p>
            <a:pPr algn="r"/>
            <a:r>
              <a:rPr lang="pl-PL" sz="2400" dirty="0" smtClean="0"/>
              <a:t>Budowlanych   w Brzozowie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331640" y="292494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Wojciech Wójcik</a:t>
            </a:r>
            <a:r>
              <a:rPr lang="pl-PL" sz="2400" dirty="0" smtClean="0"/>
              <a:t> 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2 w Stalowej Woli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7544" y="386104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Mateusz </a:t>
            </a:r>
            <a:r>
              <a:rPr lang="pl-PL" sz="2400" b="1" u="sng" dirty="0" err="1" smtClean="0"/>
              <a:t>Leśnikowski</a:t>
            </a:r>
            <a:r>
              <a:rPr lang="pl-PL" sz="2400" dirty="0" smtClean="0"/>
              <a:t> z Zespołu </a:t>
            </a:r>
          </a:p>
          <a:p>
            <a:pPr algn="r"/>
            <a:r>
              <a:rPr lang="pl-PL" sz="2400" dirty="0" smtClean="0"/>
              <a:t>Szkół Nr 1 w Wieluniu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619672" y="494116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Damian Golec</a:t>
            </a:r>
            <a:r>
              <a:rPr lang="pl-PL" sz="2400" dirty="0" smtClean="0"/>
              <a:t> 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5 w Inowrocławiu 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83568" y="602128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Patryk Dąbek</a:t>
            </a:r>
            <a:r>
              <a:rPr lang="pl-PL" sz="2400" dirty="0" smtClean="0"/>
              <a:t> 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3 w Tarnobrzegu</a:t>
            </a:r>
            <a:endParaRPr lang="pl-PL" sz="2400" dirty="0"/>
          </a:p>
        </p:txBody>
      </p:sp>
      <p:pic>
        <p:nvPicPr>
          <p:cNvPr id="12" name="Obraz 11" descr="Golec Damia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97152"/>
            <a:ext cx="1008112" cy="1008112"/>
          </a:xfrm>
          <a:prstGeom prst="rect">
            <a:avLst/>
          </a:prstGeom>
        </p:spPr>
      </p:pic>
      <p:pic>
        <p:nvPicPr>
          <p:cNvPr id="13" name="Obraz 12" descr="Dąb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5769225"/>
            <a:ext cx="1005099" cy="1088775"/>
          </a:xfrm>
          <a:prstGeom prst="rect">
            <a:avLst/>
          </a:prstGeom>
        </p:spPr>
      </p:pic>
      <p:pic>
        <p:nvPicPr>
          <p:cNvPr id="14" name="Obraz 13" descr="Leśnikows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3861048"/>
            <a:ext cx="1080120" cy="1177331"/>
          </a:xfrm>
          <a:prstGeom prst="rect">
            <a:avLst/>
          </a:prstGeom>
        </p:spPr>
      </p:pic>
      <p:pic>
        <p:nvPicPr>
          <p:cNvPr id="15" name="Obraz 14" descr="Łako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764704"/>
            <a:ext cx="730742" cy="1300489"/>
          </a:xfrm>
          <a:prstGeom prst="rect">
            <a:avLst/>
          </a:prstGeom>
        </p:spPr>
      </p:pic>
      <p:pic>
        <p:nvPicPr>
          <p:cNvPr id="16" name="Obraz 15" descr="WÓJCIK Wojciech_Stalowa Wola_B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852936"/>
            <a:ext cx="933011" cy="113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dirty="0" smtClean="0"/>
              <a:t>Część teoretyczna</a:t>
            </a:r>
            <a:endParaRPr lang="pl-PL" dirty="0"/>
          </a:p>
        </p:txBody>
      </p:sp>
      <p:pic>
        <p:nvPicPr>
          <p:cNvPr id="4" name="Symbol zastępczy zawartości 3" descr="_DSC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118933" cy="2735709"/>
          </a:xfrm>
        </p:spPr>
      </p:pic>
      <p:pic>
        <p:nvPicPr>
          <p:cNvPr id="5" name="Obraz 4" descr="_DSC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5"/>
            <a:ext cx="4211960" cy="2797495"/>
          </a:xfrm>
          <a:prstGeom prst="rect">
            <a:avLst/>
          </a:prstGeom>
        </p:spPr>
      </p:pic>
      <p:pic>
        <p:nvPicPr>
          <p:cNvPr id="6" name="Obraz 5" descr="_DSC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821373"/>
            <a:ext cx="4572000" cy="303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_DSC0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2988800"/>
          </a:xfrm>
        </p:spPr>
      </p:pic>
      <p:pic>
        <p:nvPicPr>
          <p:cNvPr id="5" name="Obraz 4" descr="_DSC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735" y="0"/>
            <a:ext cx="4512265" cy="2996952"/>
          </a:xfrm>
          <a:prstGeom prst="rect">
            <a:avLst/>
          </a:prstGeom>
        </p:spPr>
      </p:pic>
      <p:pic>
        <p:nvPicPr>
          <p:cNvPr id="6" name="Obraz 5" descr="_DSC01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3016"/>
            <a:ext cx="4499992" cy="2988801"/>
          </a:xfrm>
          <a:prstGeom prst="rect">
            <a:avLst/>
          </a:prstGeom>
        </p:spPr>
      </p:pic>
      <p:pic>
        <p:nvPicPr>
          <p:cNvPr id="7" name="Obraz 6" descr="_DSC0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0417" y="3501008"/>
            <a:ext cx="4463583" cy="296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91680" y="1196752"/>
            <a:ext cx="7452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IV miejsce</a:t>
            </a:r>
          </a:p>
          <a:p>
            <a:r>
              <a:rPr lang="pl-PL" sz="2400" b="1" u="sng" dirty="0" smtClean="0"/>
              <a:t>Wojciech Wójcik</a:t>
            </a:r>
            <a:r>
              <a:rPr lang="pl-PL" sz="2400" dirty="0" smtClean="0"/>
              <a:t> 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2 w Stalowej Woli </a:t>
            </a:r>
          </a:p>
          <a:p>
            <a:r>
              <a:rPr lang="pl-PL" sz="2400" dirty="0" smtClean="0"/>
              <a:t>– 152,5 pkt.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835696" y="501317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VI miejsce</a:t>
            </a:r>
          </a:p>
          <a:p>
            <a:r>
              <a:rPr lang="pl-PL" sz="2400" b="1" u="sng" dirty="0" smtClean="0"/>
              <a:t>Damian Golec</a:t>
            </a:r>
            <a:r>
              <a:rPr lang="pl-PL" sz="2400" dirty="0" smtClean="0"/>
              <a:t> 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5 w Inowrocławiu</a:t>
            </a:r>
          </a:p>
          <a:p>
            <a:r>
              <a:rPr lang="pl-PL" sz="2400" dirty="0" smtClean="0"/>
              <a:t> – 145 pkt. 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691680" y="306896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 miejsce</a:t>
            </a:r>
          </a:p>
          <a:p>
            <a:r>
              <a:rPr lang="pl-PL" sz="2400" b="1" u="sng" dirty="0" smtClean="0"/>
              <a:t>Patryk Dąbek</a:t>
            </a:r>
            <a:r>
              <a:rPr lang="pl-PL" sz="2400" dirty="0" smtClean="0"/>
              <a:t> 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3 w Tarnobrzegu</a:t>
            </a:r>
          </a:p>
          <a:p>
            <a:r>
              <a:rPr lang="pl-PL" sz="2400" dirty="0" smtClean="0"/>
              <a:t> - 149 pkt.</a:t>
            </a:r>
            <a:endParaRPr lang="pl-PL" sz="2400" dirty="0"/>
          </a:p>
        </p:txBody>
      </p:sp>
      <p:pic>
        <p:nvPicPr>
          <p:cNvPr id="12" name="Obraz 11" descr="Golec Damia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013176"/>
            <a:ext cx="1296144" cy="1296144"/>
          </a:xfrm>
          <a:prstGeom prst="rect">
            <a:avLst/>
          </a:prstGeom>
        </p:spPr>
      </p:pic>
      <p:pic>
        <p:nvPicPr>
          <p:cNvPr id="13" name="Obraz 12" descr="Dąb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3027068"/>
            <a:ext cx="1368152" cy="1482052"/>
          </a:xfrm>
          <a:prstGeom prst="rect">
            <a:avLst/>
          </a:prstGeom>
        </p:spPr>
      </p:pic>
      <p:pic>
        <p:nvPicPr>
          <p:cNvPr id="16" name="Obraz 15" descr="WÓJCIK Wojciech_Stalowa Wola_B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96752"/>
            <a:ext cx="1221043" cy="148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11152" y="112474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FF0000"/>
                </a:solidFill>
              </a:rPr>
              <a:t>I miejsce</a:t>
            </a:r>
          </a:p>
          <a:p>
            <a:r>
              <a:rPr lang="pl-PL" sz="2400" b="1" u="sng" dirty="0" smtClean="0">
                <a:solidFill>
                  <a:srgbClr val="FF0000"/>
                </a:solidFill>
              </a:rPr>
              <a:t>Krystian Łakoma</a:t>
            </a:r>
            <a:r>
              <a:rPr lang="pl-PL" sz="2400" dirty="0" smtClean="0">
                <a:solidFill>
                  <a:srgbClr val="FF0000"/>
                </a:solidFill>
              </a:rPr>
              <a:t> z Zespołu Szkół </a:t>
            </a:r>
            <a:r>
              <a:rPr lang="pl-PL" sz="2400" dirty="0" err="1" smtClean="0">
                <a:solidFill>
                  <a:srgbClr val="FF0000"/>
                </a:solidFill>
              </a:rPr>
              <a:t>Ponadgimnazjalnych</a:t>
            </a:r>
            <a:r>
              <a:rPr lang="pl-PL" sz="2400" dirty="0" smtClean="0">
                <a:solidFill>
                  <a:srgbClr val="FF0000"/>
                </a:solidFill>
              </a:rPr>
              <a:t> nr 5 w Inowrocławiu – 172,5 pkt.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5" name="Obraz 4" descr="Sebastian_Gołąb_B.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941168"/>
            <a:ext cx="1008112" cy="152842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91680" y="515719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III miejsce</a:t>
            </a:r>
          </a:p>
          <a:p>
            <a:r>
              <a:rPr lang="pl-PL" sz="2400" b="1" u="sng" dirty="0" smtClean="0"/>
              <a:t>Sebastian Gołąb</a:t>
            </a:r>
            <a:r>
              <a:rPr lang="pl-PL" sz="2400" dirty="0" smtClean="0"/>
              <a:t> z Zespołu Szkół </a:t>
            </a:r>
          </a:p>
          <a:p>
            <a:r>
              <a:rPr lang="pl-PL" sz="2400" dirty="0" smtClean="0"/>
              <a:t>Budowlanych   w Brzozowie – 155,5 pkt.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763688" y="299695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 miejsce</a:t>
            </a:r>
          </a:p>
          <a:p>
            <a:r>
              <a:rPr lang="pl-PL" sz="2400" b="1" u="sng" dirty="0" smtClean="0"/>
              <a:t>Mateusz </a:t>
            </a:r>
            <a:r>
              <a:rPr lang="pl-PL" sz="2400" b="1" u="sng" dirty="0" err="1" smtClean="0"/>
              <a:t>Leśnikowski</a:t>
            </a:r>
            <a:r>
              <a:rPr lang="pl-PL" sz="2400" dirty="0" smtClean="0"/>
              <a:t> z Zespołu </a:t>
            </a:r>
          </a:p>
          <a:p>
            <a:r>
              <a:rPr lang="pl-PL" sz="2400" dirty="0" smtClean="0"/>
              <a:t>Szkół Nr 1 w Wieluniu – 169,5 pkt.</a:t>
            </a:r>
            <a:endParaRPr lang="pl-PL" sz="2400" dirty="0"/>
          </a:p>
        </p:txBody>
      </p:sp>
      <p:pic>
        <p:nvPicPr>
          <p:cNvPr id="14" name="Obraz 13" descr="Leśnikow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1387310" cy="1512168"/>
          </a:xfrm>
          <a:prstGeom prst="rect">
            <a:avLst/>
          </a:prstGeom>
        </p:spPr>
      </p:pic>
      <p:pic>
        <p:nvPicPr>
          <p:cNvPr id="15" name="Obraz 14" descr="Łak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8720"/>
            <a:ext cx="936104" cy="166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2074242"/>
          </a:xfrm>
        </p:spPr>
        <p:txBody>
          <a:bodyPr>
            <a:normAutofit/>
          </a:bodyPr>
          <a:lstStyle/>
          <a:p>
            <a:r>
              <a:rPr lang="pl-PL" dirty="0" smtClean="0"/>
              <a:t>B.09 – wykonywanie robót związanych z montażem i remontem instalacji sanitarnych</a:t>
            </a:r>
            <a:endParaRPr lang="pl-PL" dirty="0"/>
          </a:p>
        </p:txBody>
      </p:sp>
      <p:pic>
        <p:nvPicPr>
          <p:cNvPr id="4" name="Obraz 3" descr="logo_giacomi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140968"/>
            <a:ext cx="3528392" cy="176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Uczestnicy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07704" y="76470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Grzegorz Malinowski </a:t>
            </a:r>
            <a:r>
              <a:rPr lang="pl-PL" sz="2400" dirty="0" smtClean="0"/>
              <a:t>z Zasadniczej Szkoły Zawodowej Nr 28 przy </a:t>
            </a:r>
            <a:r>
              <a:rPr lang="pl-PL" sz="2400" dirty="0" err="1" smtClean="0"/>
              <a:t>ZSB-D</a:t>
            </a:r>
            <a:r>
              <a:rPr lang="pl-PL" sz="2400" dirty="0" smtClean="0"/>
              <a:t> w Poznaniu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77281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Bartłomiej </a:t>
            </a:r>
            <a:r>
              <a:rPr lang="pl-PL" sz="2400" b="1" u="sng" dirty="0" err="1" smtClean="0"/>
              <a:t>Haponiuk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Budowlanych w Lublinie</a:t>
            </a:r>
            <a:endParaRPr lang="pl-PL" sz="2400" dirty="0"/>
          </a:p>
        </p:txBody>
      </p:sp>
      <p:pic>
        <p:nvPicPr>
          <p:cNvPr id="6" name="Obraz 5" descr="Kałuża Cieszy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5445224"/>
            <a:ext cx="1078609" cy="108012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907704" y="270892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Patryk Ostrowski </a:t>
            </a:r>
            <a:r>
              <a:rPr lang="pl-PL" sz="2400" dirty="0" smtClean="0"/>
              <a:t>z Zasadniczej Szkoły Zawodowej Nr 28 przy </a:t>
            </a:r>
            <a:r>
              <a:rPr lang="pl-PL" sz="2400" dirty="0" err="1" smtClean="0"/>
              <a:t>ZSB-D</a:t>
            </a:r>
            <a:r>
              <a:rPr lang="pl-PL" sz="2400" dirty="0" smtClean="0"/>
              <a:t> w Poznaniu 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7544" y="371703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Jakub Lepa </a:t>
            </a:r>
            <a:r>
              <a:rPr lang="pl-PL" sz="2400" dirty="0" smtClean="0"/>
              <a:t>z Zespołu Szkół Budowlanych                        i Ogólnokształcących w Jarosławiu</a:t>
            </a:r>
            <a:endParaRPr lang="pl-PL" sz="2400" dirty="0"/>
          </a:p>
        </p:txBody>
      </p:sp>
      <p:pic>
        <p:nvPicPr>
          <p:cNvPr id="9" name="Obraz 8" descr="Jakub Lepa Jarosł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3645024"/>
            <a:ext cx="863903" cy="129622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835696" y="465313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Konrad </a:t>
            </a:r>
            <a:r>
              <a:rPr lang="pl-PL" sz="2400" b="1" u="sng" dirty="0" err="1" smtClean="0"/>
              <a:t>Błaziak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Budowlanych w Lublinie 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573325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Kamil Kałuża </a:t>
            </a:r>
            <a:r>
              <a:rPr lang="pl-PL" sz="2400" dirty="0" smtClean="0"/>
              <a:t>z Zespołu Szkół </a:t>
            </a:r>
          </a:p>
          <a:p>
            <a:pPr algn="r"/>
            <a:r>
              <a:rPr lang="pl-PL" sz="2400" dirty="0" smtClean="0"/>
              <a:t>Budowlanych w Cieszynie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28800"/>
            <a:ext cx="777627" cy="11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864096" cy="123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Malinowski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04664"/>
            <a:ext cx="1008112" cy="1350637"/>
          </a:xfrm>
          <a:prstGeom prst="rect">
            <a:avLst/>
          </a:prstGeom>
        </p:spPr>
      </p:pic>
      <p:pic>
        <p:nvPicPr>
          <p:cNvPr id="15" name="Obraz 14" descr="Ostrowski 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2492896"/>
            <a:ext cx="936104" cy="127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_DSC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9098" cy="3140968"/>
          </a:xfrm>
        </p:spPr>
      </p:pic>
      <p:pic>
        <p:nvPicPr>
          <p:cNvPr id="5" name="Obraz 4" descr="_DSC0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168" y="0"/>
            <a:ext cx="4788832" cy="3180642"/>
          </a:xfrm>
          <a:prstGeom prst="rect">
            <a:avLst/>
          </a:prstGeom>
        </p:spPr>
      </p:pic>
      <p:pic>
        <p:nvPicPr>
          <p:cNvPr id="6" name="Obraz 5" descr="_DSC0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77894"/>
            <a:ext cx="4788024" cy="3180106"/>
          </a:xfrm>
          <a:prstGeom prst="rect">
            <a:avLst/>
          </a:prstGeom>
        </p:spPr>
      </p:pic>
      <p:pic>
        <p:nvPicPr>
          <p:cNvPr id="7" name="Obraz 6" descr="_DSC02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9268" y="3620304"/>
            <a:ext cx="4874732" cy="323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51720" y="90872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IV miejsce</a:t>
            </a:r>
          </a:p>
          <a:p>
            <a:r>
              <a:rPr lang="pl-PL" sz="2400" b="1" u="sng" dirty="0" smtClean="0"/>
              <a:t>Grzegorz Malinowski </a:t>
            </a:r>
            <a:r>
              <a:rPr lang="pl-PL" sz="2400" dirty="0" smtClean="0"/>
              <a:t>z Zasadniczej Szkoły Zawodowej Nr 28 przy </a:t>
            </a:r>
            <a:r>
              <a:rPr lang="pl-PL" sz="2400" dirty="0" err="1" smtClean="0"/>
              <a:t>ZSB-D</a:t>
            </a:r>
            <a:r>
              <a:rPr lang="pl-PL" sz="2400" dirty="0" smtClean="0"/>
              <a:t> w Poznaniu – 173 pkt.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23728" y="328498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 miejsce</a:t>
            </a:r>
          </a:p>
          <a:p>
            <a:r>
              <a:rPr lang="pl-PL" sz="2400" b="1" u="sng" dirty="0" smtClean="0"/>
              <a:t>Bartłomiej </a:t>
            </a:r>
            <a:r>
              <a:rPr lang="pl-PL" sz="2400" b="1" u="sng" dirty="0" err="1" smtClean="0"/>
              <a:t>Haponiuk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Budowlanych w Lublinie 167 pkt. </a:t>
            </a:r>
            <a:endParaRPr lang="pl-PL" sz="2400" dirty="0"/>
          </a:p>
        </p:txBody>
      </p:sp>
      <p:pic>
        <p:nvPicPr>
          <p:cNvPr id="6" name="Obraz 5" descr="Kałuża Cieszy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085184"/>
            <a:ext cx="1296144" cy="129796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979712" y="515719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VI miejsce</a:t>
            </a:r>
          </a:p>
          <a:p>
            <a:r>
              <a:rPr lang="pl-PL" sz="2400" b="1" u="sng" dirty="0" smtClean="0"/>
              <a:t>Kamil Kałuża </a:t>
            </a:r>
            <a:r>
              <a:rPr lang="pl-PL" sz="2400" dirty="0" smtClean="0"/>
              <a:t>z Zespołu Szkół </a:t>
            </a:r>
          </a:p>
          <a:p>
            <a:r>
              <a:rPr lang="pl-PL" sz="2400" dirty="0" smtClean="0"/>
              <a:t>Budowlanych w Cieszynie – 152 pkt.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1224136" cy="183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Malinowski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836712"/>
            <a:ext cx="128991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03240" y="119675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FF0000"/>
                </a:solidFill>
              </a:rPr>
              <a:t>I miejsce </a:t>
            </a:r>
          </a:p>
          <a:p>
            <a:r>
              <a:rPr lang="pl-PL" sz="2400" b="1" u="sng" dirty="0" smtClean="0">
                <a:solidFill>
                  <a:srgbClr val="FF0000"/>
                </a:solidFill>
              </a:rPr>
              <a:t>Patryk Ostrowski </a:t>
            </a:r>
            <a:r>
              <a:rPr lang="pl-PL" sz="2400" dirty="0" smtClean="0">
                <a:solidFill>
                  <a:srgbClr val="FF0000"/>
                </a:solidFill>
              </a:rPr>
              <a:t>z Zasadniczej Szkoły Zawodowej Nr 28 przy </a:t>
            </a:r>
            <a:r>
              <a:rPr lang="pl-PL" sz="2400" dirty="0" err="1" smtClean="0">
                <a:solidFill>
                  <a:srgbClr val="FF0000"/>
                </a:solidFill>
              </a:rPr>
              <a:t>ZSB-D</a:t>
            </a:r>
            <a:r>
              <a:rPr lang="pl-PL" sz="2400" dirty="0" smtClean="0">
                <a:solidFill>
                  <a:srgbClr val="FF0000"/>
                </a:solidFill>
              </a:rPr>
              <a:t> w Poznaniu 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– 179,5 pkt.  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95736" y="528834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III miejsce</a:t>
            </a:r>
          </a:p>
          <a:p>
            <a:r>
              <a:rPr lang="pl-PL" sz="2400" b="1" u="sng" dirty="0" smtClean="0"/>
              <a:t>Jakub Lepa </a:t>
            </a:r>
            <a:r>
              <a:rPr lang="pl-PL" sz="2400" dirty="0" smtClean="0"/>
              <a:t>z Zespołu Szkół Budowlanych                        i Ogólnokształcących w Jarosławiu – 173,5 pkt. </a:t>
            </a:r>
            <a:endParaRPr lang="pl-PL" sz="2400" dirty="0"/>
          </a:p>
        </p:txBody>
      </p:sp>
      <p:pic>
        <p:nvPicPr>
          <p:cNvPr id="9" name="Obraz 8" descr="Jakub Lepa Jarosł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174356"/>
            <a:ext cx="1122113" cy="168364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267744" y="328498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 miejsce</a:t>
            </a:r>
          </a:p>
          <a:p>
            <a:r>
              <a:rPr lang="pl-PL" sz="2400" b="1" u="sng" dirty="0" smtClean="0"/>
              <a:t>Konrad </a:t>
            </a:r>
            <a:r>
              <a:rPr lang="pl-PL" sz="2400" b="1" u="sng" dirty="0" err="1" smtClean="0"/>
              <a:t>Błaziak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Budowlanych w Lublinie – 175,5 pkt.</a:t>
            </a:r>
            <a:endParaRPr lang="pl-P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1152128" cy="164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Ostrowski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3" y="1124744"/>
            <a:ext cx="1215189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B.12 – wykonywanie robót dekarskich</a:t>
            </a:r>
            <a:endParaRPr lang="pl-PL" dirty="0"/>
          </a:p>
        </p:txBody>
      </p:sp>
      <p:pic>
        <p:nvPicPr>
          <p:cNvPr id="4" name="Obraz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429000"/>
            <a:ext cx="7368826" cy="1052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dirty="0" smtClean="0"/>
              <a:t>Uczestnicy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75656" y="105273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Piotr Parzych </a:t>
            </a:r>
            <a:r>
              <a:rPr lang="pl-PL" sz="2400" dirty="0" smtClean="0"/>
              <a:t>z Zespołu Szkół Inżynierii Środowiska i Usług w Elblągu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75026" cy="10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187624" y="213285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Sylwester </a:t>
            </a:r>
            <a:r>
              <a:rPr lang="pl-PL" sz="2400" b="1" u="sng" dirty="0" err="1" smtClean="0"/>
              <a:t>Trzeszczkowski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Zawodowych Nr 5 w Białymstoku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619672" y="299695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Kamil Kożuch </a:t>
            </a:r>
            <a:r>
              <a:rPr lang="pl-PL" sz="2400" dirty="0" smtClean="0"/>
              <a:t>z Zespołu Szkół Zawodowych w Bobowej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619672" y="393305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Grzegorz Bednarek </a:t>
            </a:r>
            <a:r>
              <a:rPr lang="pl-PL" sz="2400" dirty="0" smtClean="0"/>
              <a:t>z Zespołu Szkół Technicznych w Częstochowie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91680" y="486916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Kamil Perkosz </a:t>
            </a:r>
            <a:r>
              <a:rPr lang="pl-PL" sz="2400" dirty="0" smtClean="0"/>
              <a:t>z Zespołu Szkół Technicznych w Częstochowie 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403648" y="573325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Kamil Prokop </a:t>
            </a:r>
            <a:r>
              <a:rPr lang="pl-PL" sz="2400" dirty="0" smtClean="0"/>
              <a:t>z Zespołu Szkół Zawodowych Nr 5 w Białymstoku </a:t>
            </a:r>
            <a:endParaRPr lang="pl-PL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95400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Trzeszczkow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988840"/>
            <a:ext cx="1152128" cy="1194426"/>
          </a:xfrm>
          <a:prstGeom prst="rect">
            <a:avLst/>
          </a:prstGeom>
        </p:spPr>
      </p:pic>
      <p:pic>
        <p:nvPicPr>
          <p:cNvPr id="13" name="Obraz 12" descr="Bednare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3573016"/>
            <a:ext cx="1030149" cy="1412776"/>
          </a:xfrm>
          <a:prstGeom prst="rect">
            <a:avLst/>
          </a:prstGeom>
        </p:spPr>
      </p:pic>
      <p:pic>
        <p:nvPicPr>
          <p:cNvPr id="14" name="Obraz 13" descr="Perkos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797152"/>
            <a:ext cx="936103" cy="986880"/>
          </a:xfrm>
          <a:prstGeom prst="rect">
            <a:avLst/>
          </a:prstGeom>
        </p:spPr>
      </p:pic>
      <p:pic>
        <p:nvPicPr>
          <p:cNvPr id="15" name="Obraz 14" descr="Proko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5373216"/>
            <a:ext cx="1003082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Autofit/>
          </a:bodyPr>
          <a:lstStyle/>
          <a:p>
            <a:r>
              <a:rPr lang="pl-PL" sz="4000" dirty="0" smtClean="0"/>
              <a:t>B.18 – wykonywanie robót murarskich i tynkarskich (murarze)</a:t>
            </a:r>
            <a:endParaRPr lang="pl-PL" sz="4000" dirty="0"/>
          </a:p>
        </p:txBody>
      </p:sp>
      <p:pic>
        <p:nvPicPr>
          <p:cNvPr id="4" name="Obraz 3" descr="Logo-Wienerberger_0523_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4668654" cy="179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_DSC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9098" cy="3140968"/>
          </a:xfrm>
        </p:spPr>
      </p:pic>
      <p:pic>
        <p:nvPicPr>
          <p:cNvPr id="5" name="Obraz 4" descr="_DSC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0"/>
            <a:ext cx="4860032" cy="3227932"/>
          </a:xfrm>
          <a:prstGeom prst="rect">
            <a:avLst/>
          </a:prstGeom>
        </p:spPr>
      </p:pic>
      <p:pic>
        <p:nvPicPr>
          <p:cNvPr id="6" name="Obraz 5" descr="_DSC0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73547"/>
            <a:ext cx="4644008" cy="3084453"/>
          </a:xfrm>
          <a:prstGeom prst="rect">
            <a:avLst/>
          </a:prstGeom>
        </p:spPr>
      </p:pic>
      <p:pic>
        <p:nvPicPr>
          <p:cNvPr id="7" name="Obraz 6" descr="_DSC0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3319" y="3789040"/>
            <a:ext cx="4620681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dirty="0" smtClean="0"/>
              <a:t>wyniki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835696" y="126876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IV miejsce</a:t>
            </a:r>
          </a:p>
          <a:p>
            <a:r>
              <a:rPr lang="pl-PL" sz="2400" b="1" u="sng" dirty="0" smtClean="0"/>
              <a:t>Grzegorz Bednarek </a:t>
            </a:r>
            <a:r>
              <a:rPr lang="pl-PL" sz="2400" dirty="0" smtClean="0"/>
              <a:t>z Zespołu Szkół Technicznych w Częstochowie – 146,5 pkt. 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91680" y="486916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VI miejsce</a:t>
            </a:r>
          </a:p>
          <a:p>
            <a:r>
              <a:rPr lang="pl-PL" sz="2400" b="1" u="sng" dirty="0" smtClean="0"/>
              <a:t>Kamil Perkosz </a:t>
            </a:r>
            <a:r>
              <a:rPr lang="pl-PL" sz="2400" dirty="0" smtClean="0"/>
              <a:t>z Zespołu Szkół Technicznych w Częstochowie  - 138,5 pkt.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835696" y="314096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 miejsce</a:t>
            </a:r>
          </a:p>
          <a:p>
            <a:r>
              <a:rPr lang="pl-PL" sz="2400" b="1" u="sng" dirty="0" smtClean="0"/>
              <a:t>Kamil Prokop </a:t>
            </a:r>
            <a:r>
              <a:rPr lang="pl-PL" sz="2400" dirty="0" smtClean="0"/>
              <a:t>z Zespołu Szkół Zawodowych Nr 5 w Białymstoku – 145 pkt. </a:t>
            </a:r>
            <a:endParaRPr lang="pl-PL" sz="2400" dirty="0"/>
          </a:p>
        </p:txBody>
      </p:sp>
      <p:pic>
        <p:nvPicPr>
          <p:cNvPr id="13" name="Obraz 12" descr="Bedna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1030149" cy="1412776"/>
          </a:xfrm>
          <a:prstGeom prst="rect">
            <a:avLst/>
          </a:prstGeom>
        </p:spPr>
      </p:pic>
      <p:pic>
        <p:nvPicPr>
          <p:cNvPr id="14" name="Obraz 13" descr="Perko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97152"/>
            <a:ext cx="1092849" cy="1152128"/>
          </a:xfrm>
          <a:prstGeom prst="rect">
            <a:avLst/>
          </a:prstGeom>
        </p:spPr>
      </p:pic>
      <p:pic>
        <p:nvPicPr>
          <p:cNvPr id="15" name="Obraz 14" descr="Prok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140968"/>
            <a:ext cx="1003082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dirty="0" smtClean="0"/>
              <a:t>Wyniki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051720" y="119675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solidFill>
                  <a:srgbClr val="FF0000"/>
                </a:solidFill>
              </a:rPr>
              <a:t>I miejsce</a:t>
            </a:r>
          </a:p>
          <a:p>
            <a:r>
              <a:rPr lang="pl-PL" sz="2400" u="sng" dirty="0" smtClean="0">
                <a:solidFill>
                  <a:srgbClr val="FF0000"/>
                </a:solidFill>
              </a:rPr>
              <a:t>Piotr Parzych </a:t>
            </a:r>
            <a:r>
              <a:rPr lang="pl-PL" sz="2400" dirty="0" smtClean="0">
                <a:solidFill>
                  <a:srgbClr val="FF0000"/>
                </a:solidFill>
              </a:rPr>
              <a:t>z Zespołu Szkół Inżynierii Środowiska i Usług w Elblągu – 179 pkt.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1080120" cy="15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907704" y="515719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III miejsce</a:t>
            </a:r>
          </a:p>
          <a:p>
            <a:r>
              <a:rPr lang="pl-PL" sz="2400" b="1" u="sng" dirty="0" smtClean="0"/>
              <a:t>Sylwester </a:t>
            </a:r>
            <a:r>
              <a:rPr lang="pl-PL" sz="2400" b="1" u="sng" dirty="0" err="1" smtClean="0"/>
              <a:t>Trzeszczkowski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Zawodowych Nr 5 w Białymstoku – 163 pkt.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23728" y="314096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 miejsce</a:t>
            </a:r>
          </a:p>
          <a:p>
            <a:r>
              <a:rPr lang="pl-PL" sz="2400" b="1" u="sng" dirty="0" smtClean="0"/>
              <a:t>Kamil Kożuch </a:t>
            </a:r>
            <a:r>
              <a:rPr lang="pl-PL" sz="2400" dirty="0" smtClean="0"/>
              <a:t>z Zespołu Szkół Zawodowych w Bobowej – 165 pkt.</a:t>
            </a:r>
            <a:endParaRPr lang="pl-PL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146769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Trzeszczkow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157192"/>
            <a:ext cx="1152128" cy="119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pl-PL" dirty="0" smtClean="0"/>
              <a:t>B.06 – wykonywanie robót malarsko-tapeciarskich</a:t>
            </a:r>
            <a:endParaRPr lang="pl-PL" dirty="0"/>
          </a:p>
        </p:txBody>
      </p:sp>
      <p:pic>
        <p:nvPicPr>
          <p:cNvPr id="4" name="Obraz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482738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Uczestnicy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19672" y="62068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Dariusz Kapica </a:t>
            </a:r>
            <a:r>
              <a:rPr lang="pl-PL" sz="2400" dirty="0" smtClean="0"/>
              <a:t>z Centrum Kształcenia Zawodowego i Ustawicznego Nr 1 w Raciborzu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155679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Maciej Osmola </a:t>
            </a:r>
            <a:r>
              <a:rPr lang="pl-PL" sz="2400" dirty="0" smtClean="0"/>
              <a:t>z Zespołu Szkół </a:t>
            </a:r>
          </a:p>
          <a:p>
            <a:pPr algn="r"/>
            <a:r>
              <a:rPr lang="pl-PL" sz="2400" dirty="0" smtClean="0"/>
              <a:t>Budowlanych  w Mielcu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47664" y="25649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Marek </a:t>
            </a:r>
            <a:r>
              <a:rPr lang="pl-PL" sz="2400" b="1" u="sng" dirty="0" err="1" smtClean="0"/>
              <a:t>Ryborz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Technicznych               w Wodzisławiu Śląskim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835696" y="465313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Hubert Główczyński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1 w Kielcach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573325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Adam Stodolny </a:t>
            </a:r>
            <a:r>
              <a:rPr lang="pl-PL" sz="2400" dirty="0" smtClean="0"/>
              <a:t>z Zespołu Szkół Budowlano-Energetycznych w Ostrowie Wielkopolskim</a:t>
            </a:r>
            <a:endParaRPr lang="pl-PL" sz="2400" dirty="0"/>
          </a:p>
        </p:txBody>
      </p:sp>
      <p:pic>
        <p:nvPicPr>
          <p:cNvPr id="1026" name="Picture 2" descr="C:\Users\Margaret\Dropbox\turniej budowlany\Finał centralny\zdjęcia uczniów\malarz\Stodolny 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4992000" cy="3744000"/>
          </a:xfrm>
          <a:prstGeom prst="rect">
            <a:avLst/>
          </a:prstGeom>
          <a:noFill/>
        </p:spPr>
      </p:pic>
      <p:pic>
        <p:nvPicPr>
          <p:cNvPr id="10" name="Obraz 9" descr="Stodolny Ad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589240"/>
            <a:ext cx="1152128" cy="864096"/>
          </a:xfrm>
          <a:prstGeom prst="rect">
            <a:avLst/>
          </a:prstGeom>
        </p:spPr>
      </p:pic>
      <p:pic>
        <p:nvPicPr>
          <p:cNvPr id="11" name="Obraz 10" descr="Osmola Maci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484784"/>
            <a:ext cx="1122635" cy="1103316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95536" y="364502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Piotr Zawadzki </a:t>
            </a:r>
            <a:r>
              <a:rPr lang="pl-PL" sz="2400" dirty="0" smtClean="0"/>
              <a:t>z Zespołu Szkół  </a:t>
            </a:r>
          </a:p>
          <a:p>
            <a:pPr algn="r"/>
            <a:r>
              <a:rPr lang="pl-PL" sz="2400" dirty="0" smtClean="0"/>
              <a:t>Nr 1 w Mińsku Mazowieckim </a:t>
            </a:r>
            <a:endParaRPr lang="pl-PL" sz="2400" dirty="0"/>
          </a:p>
        </p:txBody>
      </p:sp>
      <p:pic>
        <p:nvPicPr>
          <p:cNvPr id="13" name="Obraz 12" descr="Kap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6672"/>
            <a:ext cx="1002374" cy="1307136"/>
          </a:xfrm>
          <a:prstGeom prst="rect">
            <a:avLst/>
          </a:prstGeom>
        </p:spPr>
      </p:pic>
      <p:pic>
        <p:nvPicPr>
          <p:cNvPr id="14" name="Obraz 13" descr="Rybor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276872"/>
            <a:ext cx="1218178" cy="1268760"/>
          </a:xfrm>
          <a:prstGeom prst="rect">
            <a:avLst/>
          </a:prstGeom>
        </p:spPr>
      </p:pic>
      <p:pic>
        <p:nvPicPr>
          <p:cNvPr id="15" name="Obraz 14" descr="Zawidzk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3212976"/>
            <a:ext cx="1158129" cy="1367920"/>
          </a:xfrm>
          <a:prstGeom prst="rect">
            <a:avLst/>
          </a:prstGeom>
        </p:spPr>
      </p:pic>
      <p:pic>
        <p:nvPicPr>
          <p:cNvPr id="16" name="Obraz 15" descr="Główczyńsk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581128"/>
            <a:ext cx="936104" cy="1165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_DSC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37514" cy="3212976"/>
          </a:xfrm>
        </p:spPr>
      </p:pic>
      <p:pic>
        <p:nvPicPr>
          <p:cNvPr id="5" name="Obraz 4" descr="_DSC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320" y="0"/>
            <a:ext cx="4620680" cy="3068959"/>
          </a:xfrm>
          <a:prstGeom prst="rect">
            <a:avLst/>
          </a:prstGeom>
        </p:spPr>
      </p:pic>
      <p:pic>
        <p:nvPicPr>
          <p:cNvPr id="6" name="Obraz 5" descr="_DSC0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77357"/>
            <a:ext cx="4788833" cy="3180643"/>
          </a:xfrm>
          <a:prstGeom prst="rect">
            <a:avLst/>
          </a:prstGeom>
        </p:spPr>
      </p:pic>
      <p:pic>
        <p:nvPicPr>
          <p:cNvPr id="7" name="Obraz 6" descr="_DSC02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630067"/>
            <a:ext cx="4860032" cy="322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 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123728" y="321297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 miejsce</a:t>
            </a:r>
          </a:p>
          <a:p>
            <a:r>
              <a:rPr lang="pl-PL" sz="2400" b="1" u="sng" dirty="0" smtClean="0"/>
              <a:t>Hubert Główczyński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1 w Kielcach – 165 pkt.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95736" y="126876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IV miejsce</a:t>
            </a:r>
          </a:p>
          <a:p>
            <a:r>
              <a:rPr lang="pl-PL" sz="2400" b="1" u="sng" dirty="0" smtClean="0"/>
              <a:t>Adam Stodolny </a:t>
            </a:r>
            <a:r>
              <a:rPr lang="pl-PL" sz="2400" dirty="0" smtClean="0"/>
              <a:t>z Zespołu Szkół Budowlano-Energetycznych w Ostrowie Wielkopolskim 171,5 pkt.</a:t>
            </a:r>
            <a:endParaRPr lang="pl-PL" sz="2400" dirty="0"/>
          </a:p>
        </p:txBody>
      </p:sp>
      <p:pic>
        <p:nvPicPr>
          <p:cNvPr id="1026" name="Picture 2" descr="C:\Users\Margaret\Dropbox\turniej budowlany\Finał centralny\zdjęcia uczniów\malarz\Stodolny 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4992000" cy="3744000"/>
          </a:xfrm>
          <a:prstGeom prst="rect">
            <a:avLst/>
          </a:prstGeom>
          <a:noFill/>
        </p:spPr>
      </p:pic>
      <p:pic>
        <p:nvPicPr>
          <p:cNvPr id="10" name="Obraz 9" descr="Stodolny Ad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1412776"/>
            <a:ext cx="1536171" cy="115212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123728" y="494116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VI miejsce</a:t>
            </a:r>
          </a:p>
          <a:p>
            <a:r>
              <a:rPr lang="pl-PL" sz="2400" b="1" u="sng" dirty="0" smtClean="0"/>
              <a:t>Piotr Zawadzki </a:t>
            </a:r>
            <a:r>
              <a:rPr lang="pl-PL" sz="2400" dirty="0" smtClean="0"/>
              <a:t>z Zespołu Szkół  </a:t>
            </a:r>
          </a:p>
          <a:p>
            <a:r>
              <a:rPr lang="pl-PL" sz="2400" dirty="0" smtClean="0"/>
              <a:t>Nr 1 w Mińsku Mazowieckim – 161,5 pkt.</a:t>
            </a:r>
            <a:endParaRPr lang="pl-PL" sz="2400" dirty="0"/>
          </a:p>
        </p:txBody>
      </p:sp>
      <p:pic>
        <p:nvPicPr>
          <p:cNvPr id="15" name="Obraz 14" descr="Zawidz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725144"/>
            <a:ext cx="1224136" cy="1445884"/>
          </a:xfrm>
          <a:prstGeom prst="rect">
            <a:avLst/>
          </a:prstGeom>
        </p:spPr>
      </p:pic>
      <p:pic>
        <p:nvPicPr>
          <p:cNvPr id="16" name="Obraz 15" descr="Główczyńs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7" y="2924944"/>
            <a:ext cx="1157147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 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5696" y="263691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 miejsce</a:t>
            </a:r>
          </a:p>
          <a:p>
            <a:r>
              <a:rPr lang="pl-PL" sz="2400" b="1" u="sng" dirty="0" smtClean="0"/>
              <a:t>Dariusz Kapica </a:t>
            </a:r>
            <a:r>
              <a:rPr lang="pl-PL" sz="2400" dirty="0" smtClean="0"/>
              <a:t>z Centrum Kształcenia Zawodowego i Ustawicznego Nr 1 w Raciborzu</a:t>
            </a:r>
          </a:p>
          <a:p>
            <a:r>
              <a:rPr lang="pl-PL" sz="2400" dirty="0" smtClean="0"/>
              <a:t> – 187,5 pkt..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63688" y="458112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III miejsce</a:t>
            </a:r>
          </a:p>
          <a:p>
            <a:r>
              <a:rPr lang="pl-PL" sz="2400" b="1" u="sng" dirty="0" smtClean="0"/>
              <a:t>Maciej Osmola </a:t>
            </a:r>
            <a:r>
              <a:rPr lang="pl-PL" sz="2400" dirty="0" smtClean="0"/>
              <a:t>z Zespołu Szkół </a:t>
            </a:r>
          </a:p>
          <a:p>
            <a:r>
              <a:rPr lang="pl-PL" sz="2400" dirty="0" smtClean="0"/>
              <a:t>Budowlanych  w Mielcu – 179,5 pkt.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FF0000"/>
                </a:solidFill>
              </a:rPr>
              <a:t>I miejsce</a:t>
            </a:r>
          </a:p>
          <a:p>
            <a:r>
              <a:rPr lang="pl-PL" sz="2400" b="1" u="sng" dirty="0" smtClean="0">
                <a:solidFill>
                  <a:srgbClr val="FF0000"/>
                </a:solidFill>
              </a:rPr>
              <a:t>Marek </a:t>
            </a:r>
            <a:r>
              <a:rPr lang="pl-PL" sz="2400" b="1" u="sng" dirty="0" err="1" smtClean="0">
                <a:solidFill>
                  <a:srgbClr val="FF0000"/>
                </a:solidFill>
              </a:rPr>
              <a:t>Ryborz</a:t>
            </a:r>
            <a:r>
              <a:rPr lang="pl-PL" sz="2400" b="1" u="sng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z Zespołu Szkół Technicznych               w Wodzisławiu Śląskim – 189 pkt.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rgaret\Dropbox\turniej budowlany\Finał centralny\zdjęcia uczniów\malarz\Stodolny 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4992000" cy="3744000"/>
          </a:xfrm>
          <a:prstGeom prst="rect">
            <a:avLst/>
          </a:prstGeom>
          <a:noFill/>
        </p:spPr>
      </p:pic>
      <p:pic>
        <p:nvPicPr>
          <p:cNvPr id="11" name="Obraz 10" descr="Osmola Maci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53136"/>
            <a:ext cx="1122635" cy="1103316"/>
          </a:xfrm>
          <a:prstGeom prst="rect">
            <a:avLst/>
          </a:prstGeom>
        </p:spPr>
      </p:pic>
      <p:pic>
        <p:nvPicPr>
          <p:cNvPr id="13" name="Obraz 12" descr="Kap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36912"/>
            <a:ext cx="1104383" cy="1440160"/>
          </a:xfrm>
          <a:prstGeom prst="rect">
            <a:avLst/>
          </a:prstGeom>
        </p:spPr>
      </p:pic>
      <p:pic>
        <p:nvPicPr>
          <p:cNvPr id="14" name="Obraz 13" descr="Rybor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92696"/>
            <a:ext cx="131360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6700" dirty="0" smtClean="0"/>
              <a:t>Nagrody specjalne</a:t>
            </a:r>
            <a:endParaRPr lang="pl-PL" sz="67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15616" y="242088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Tytuł najlepszego finalisty uzyskał </a:t>
            </a:r>
            <a:endParaRPr lang="pl-PL" sz="4000" dirty="0"/>
          </a:p>
        </p:txBody>
      </p:sp>
      <p:pic>
        <p:nvPicPr>
          <p:cNvPr id="5" name="Obraz 4" descr="Bez nazw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1623189" cy="141277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475656" y="4005064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PATRYK BUJALSKI </a:t>
            </a:r>
          </a:p>
          <a:p>
            <a:pPr algn="ctr"/>
            <a:r>
              <a:rPr lang="pl-PL" sz="4400" dirty="0" smtClean="0"/>
              <a:t>z Zespołu Szkół nr 34 </a:t>
            </a:r>
          </a:p>
          <a:p>
            <a:pPr algn="ctr"/>
            <a:r>
              <a:rPr lang="pl-PL" sz="4400" dirty="0" smtClean="0"/>
              <a:t>w Warszawie – 194,5 pkt.</a:t>
            </a:r>
            <a:endParaRPr lang="pl-PL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6700" dirty="0" smtClean="0"/>
              <a:t>Nagrody specjalne</a:t>
            </a:r>
            <a:endParaRPr lang="pl-PL" sz="67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15616" y="2060848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Najlepszą szkołą biorącą udział w finale centralnym został</a:t>
            </a:r>
            <a:endParaRPr lang="pl-PL" sz="4000" dirty="0"/>
          </a:p>
        </p:txBody>
      </p:sp>
      <p:pic>
        <p:nvPicPr>
          <p:cNvPr id="5" name="Obraz 4" descr="Bez nazw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1623189" cy="141277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7704" y="4365104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Zespół Szkół </a:t>
            </a:r>
            <a:r>
              <a:rPr lang="pl-PL" sz="3600" dirty="0" err="1" smtClean="0"/>
              <a:t>Ponadgimnazjalnych</a:t>
            </a:r>
            <a:r>
              <a:rPr lang="pl-PL" sz="3600" dirty="0" smtClean="0"/>
              <a:t> nr 5 w Inowrocławiu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Uczestnicy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547664" y="62068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Damian Cichosz </a:t>
            </a:r>
            <a:r>
              <a:rPr lang="pl-PL" sz="2400" dirty="0" smtClean="0"/>
              <a:t>z Zespołu Szkół</a:t>
            </a:r>
            <a:r>
              <a:rPr lang="en-US" sz="2400" dirty="0" smtClean="0"/>
              <a:t> </a:t>
            </a:r>
            <a:r>
              <a:rPr lang="en-US" sz="2400" dirty="0" err="1" smtClean="0"/>
              <a:t>Zawodowych</a:t>
            </a:r>
            <a:r>
              <a:rPr lang="en-US" sz="2400" dirty="0" smtClean="0"/>
              <a:t> w </a:t>
            </a:r>
            <a:r>
              <a:rPr lang="en-US" sz="2400" dirty="0" err="1" smtClean="0"/>
              <a:t>Gorlicach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7" name="Obraz 6" descr="Cichosz Damian ZSZ Gorlic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936104" cy="129787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87624" y="148478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err="1" smtClean="0"/>
              <a:t>Sylwester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Bartnik</a:t>
            </a:r>
            <a:r>
              <a:rPr lang="en-US" sz="2400" b="1" u="sng" dirty="0" smtClean="0"/>
              <a:t> </a:t>
            </a:r>
            <a:r>
              <a:rPr lang="en-US" sz="2400" dirty="0" smtClean="0"/>
              <a:t>z </a:t>
            </a:r>
            <a:r>
              <a:rPr lang="en-US" sz="2400" dirty="0" err="1" smtClean="0"/>
              <a:t>Zespo</a:t>
            </a:r>
            <a:r>
              <a:rPr lang="pl-PL" sz="2400" dirty="0" smtClean="0"/>
              <a:t>ł</a:t>
            </a:r>
            <a:r>
              <a:rPr lang="en-US" sz="2400" dirty="0" smtClean="0"/>
              <a:t>u </a:t>
            </a:r>
            <a:r>
              <a:rPr lang="en-US" sz="2400" dirty="0" err="1" smtClean="0"/>
              <a:t>Szk</a:t>
            </a:r>
            <a:r>
              <a:rPr lang="pl-PL" sz="2400" dirty="0" err="1" smtClean="0"/>
              <a:t>ół</a:t>
            </a:r>
            <a:r>
              <a:rPr lang="en-US" sz="2400" dirty="0" smtClean="0"/>
              <a:t> </a:t>
            </a:r>
            <a:r>
              <a:rPr lang="en-US" sz="2400" dirty="0" err="1" smtClean="0"/>
              <a:t>Budowlanych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Plastycznych</a:t>
            </a:r>
            <a:r>
              <a:rPr lang="en-US" sz="2400" dirty="0" smtClean="0"/>
              <a:t> w </a:t>
            </a:r>
            <a:r>
              <a:rPr lang="en-US" sz="2400" dirty="0" err="1" smtClean="0"/>
              <a:t>Grudzi</a:t>
            </a:r>
            <a:r>
              <a:rPr lang="pl-PL" sz="2400" dirty="0" smtClean="0"/>
              <a:t>ą</a:t>
            </a:r>
            <a:r>
              <a:rPr lang="en-US" sz="2400" dirty="0" err="1" smtClean="0"/>
              <a:t>dzu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547664" y="256490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Miko</a:t>
            </a:r>
            <a:r>
              <a:rPr lang="pl-PL" sz="2400" b="1" u="sng" dirty="0" smtClean="0"/>
              <a:t>ł</a:t>
            </a:r>
            <a:r>
              <a:rPr lang="en-US" sz="2400" b="1" u="sng" dirty="0" err="1" smtClean="0"/>
              <a:t>aj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Cie</a:t>
            </a:r>
            <a:r>
              <a:rPr lang="pl-PL" sz="2400" b="1" u="sng" dirty="0" smtClean="0"/>
              <a:t>ś</a:t>
            </a:r>
            <a:r>
              <a:rPr lang="en-US" sz="2400" b="1" u="sng" dirty="0" err="1" smtClean="0"/>
              <a:t>lik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Centrum Kształcenia Zawodowego i Ustawicznego nr 1 w Raciborzu</a:t>
            </a:r>
            <a:endParaRPr lang="pl-PL" sz="2400" dirty="0"/>
          </a:p>
        </p:txBody>
      </p:sp>
      <p:pic>
        <p:nvPicPr>
          <p:cNvPr id="10" name="Obraz 9" descr="Mikołaj_Cieślik_Racibór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853180" cy="115212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331640" y="357301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Rafał Kołtun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2 w Stalowej Woli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691680" y="458112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Marcin </a:t>
            </a:r>
            <a:r>
              <a:rPr lang="pl-PL" sz="2400" b="1" u="sng" dirty="0" err="1" smtClean="0"/>
              <a:t>Heidrich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nr 1                w Kędzierzynie-Koźlu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835696" y="558924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u="sng" dirty="0" smtClean="0"/>
              <a:t>Kamil Snopkowski </a:t>
            </a:r>
            <a:r>
              <a:rPr lang="pl-PL" sz="2400" dirty="0" smtClean="0"/>
              <a:t>z Zespołu Edukacyjnego „BLOK” w Toruniu</a:t>
            </a:r>
            <a:endParaRPr lang="pl-PL" sz="2400" dirty="0"/>
          </a:p>
        </p:txBody>
      </p:sp>
      <p:pic>
        <p:nvPicPr>
          <p:cNvPr id="14" name="Obraz 13" descr="snopkowski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157192"/>
            <a:ext cx="1080119" cy="1355586"/>
          </a:xfrm>
          <a:prstGeom prst="rect">
            <a:avLst/>
          </a:prstGeom>
        </p:spPr>
      </p:pic>
      <p:pic>
        <p:nvPicPr>
          <p:cNvPr id="15" name="Obraz 14" descr="KOŁTUN Rafał_Stalowa Wola_B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3429000"/>
            <a:ext cx="1147975" cy="11521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1116385" cy="10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Bartn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1412776"/>
            <a:ext cx="1178550" cy="119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6700" dirty="0" smtClean="0"/>
              <a:t>Nagrody specjalne</a:t>
            </a:r>
            <a:endParaRPr lang="pl-PL" sz="67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15616" y="227687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Tytuł najlepszego praktyka uzyskał </a:t>
            </a:r>
            <a:endParaRPr lang="pl-PL" sz="4000" dirty="0"/>
          </a:p>
        </p:txBody>
      </p:sp>
      <p:pic>
        <p:nvPicPr>
          <p:cNvPr id="5" name="Obraz 4" descr="Bez nazw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0"/>
            <a:ext cx="1623189" cy="141277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27584" y="4005064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Piotr Parzych </a:t>
            </a:r>
          </a:p>
          <a:p>
            <a:pPr algn="ctr"/>
            <a:r>
              <a:rPr lang="pl-PL" sz="4000" dirty="0" smtClean="0"/>
              <a:t>z Zespołu Szkół Inżynierii Środowiska i Usług w Elblągu</a:t>
            </a:r>
          </a:p>
          <a:p>
            <a:pPr algn="ctr"/>
            <a:r>
              <a:rPr lang="pl-PL" sz="4000" dirty="0" smtClean="0"/>
              <a:t> – 99 pkt.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802434"/>
          </a:xfrm>
        </p:spPr>
        <p:txBody>
          <a:bodyPr>
            <a:normAutofit/>
          </a:bodyPr>
          <a:lstStyle/>
          <a:p>
            <a:r>
              <a:rPr lang="pl-PL" sz="7200" dirty="0" smtClean="0"/>
              <a:t>Do zobaczenia</a:t>
            </a:r>
            <a:br>
              <a:rPr lang="pl-PL" sz="7200" dirty="0" smtClean="0"/>
            </a:br>
            <a:r>
              <a:rPr lang="pl-PL" sz="7200" dirty="0" smtClean="0"/>
              <a:t> już </a:t>
            </a:r>
            <a:br>
              <a:rPr lang="pl-PL" sz="7200" dirty="0" smtClean="0"/>
            </a:br>
            <a:r>
              <a:rPr lang="pl-PL" sz="7200" dirty="0" smtClean="0"/>
              <a:t>… za rok</a:t>
            </a:r>
            <a:endParaRPr lang="pl-PL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_DSC0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3663" cy="3212976"/>
          </a:xfrm>
        </p:spPr>
      </p:pic>
      <p:pic>
        <p:nvPicPr>
          <p:cNvPr id="5" name="Obraz 4" descr="_DSC0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680417" cy="3108635"/>
          </a:xfrm>
          <a:prstGeom prst="rect">
            <a:avLst/>
          </a:prstGeom>
        </p:spPr>
      </p:pic>
      <p:pic>
        <p:nvPicPr>
          <p:cNvPr id="6" name="Obraz 5" descr="_DSC0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3319" y="0"/>
            <a:ext cx="4620681" cy="3212976"/>
          </a:xfrm>
          <a:prstGeom prst="rect">
            <a:avLst/>
          </a:prstGeom>
        </p:spPr>
      </p:pic>
      <p:pic>
        <p:nvPicPr>
          <p:cNvPr id="7" name="Obraz 6" descr="_DSC0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2089" y="3501008"/>
            <a:ext cx="4661911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835696" y="292494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 miejsce</a:t>
            </a:r>
          </a:p>
          <a:p>
            <a:r>
              <a:rPr lang="en-US" sz="2400" b="1" u="sng" dirty="0" err="1" smtClean="0"/>
              <a:t>Miko</a:t>
            </a:r>
            <a:r>
              <a:rPr lang="pl-PL" sz="2400" b="1" u="sng" dirty="0" smtClean="0"/>
              <a:t>ł</a:t>
            </a:r>
            <a:r>
              <a:rPr lang="en-US" sz="2400" b="1" u="sng" dirty="0" err="1" smtClean="0"/>
              <a:t>aj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Cie</a:t>
            </a:r>
            <a:r>
              <a:rPr lang="pl-PL" sz="2400" b="1" u="sng" dirty="0" smtClean="0"/>
              <a:t>ś</a:t>
            </a:r>
            <a:r>
              <a:rPr lang="en-US" sz="2400" b="1" u="sng" dirty="0" err="1" smtClean="0"/>
              <a:t>lik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Centrum Kształcenia Zawodowego i Ustawicznego nr 1 w Raciborzu – 168,5 pkt.</a:t>
            </a:r>
            <a:endParaRPr lang="pl-PL" sz="2400" dirty="0"/>
          </a:p>
        </p:txBody>
      </p:sp>
      <p:pic>
        <p:nvPicPr>
          <p:cNvPr id="10" name="Obraz 9" descr="Mikołaj_Cieślik_Racibó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99713"/>
            <a:ext cx="1152128" cy="155582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763688" y="486916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VI miejsce </a:t>
            </a:r>
          </a:p>
          <a:p>
            <a:r>
              <a:rPr lang="pl-PL" sz="2400" b="1" u="sng" dirty="0" smtClean="0"/>
              <a:t>Rafał Kołtun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2 w Stalowej Woli  – 154 pkt.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907704" y="126876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IV miejsce </a:t>
            </a:r>
          </a:p>
          <a:p>
            <a:r>
              <a:rPr lang="pl-PL" sz="2400" b="1" u="sng" dirty="0" smtClean="0"/>
              <a:t>Marcin </a:t>
            </a:r>
            <a:r>
              <a:rPr lang="pl-PL" sz="2400" b="1" u="sng" dirty="0" err="1" smtClean="0"/>
              <a:t>Heidrich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nr 1                w Kędzierzynie-Koźlu – 172,5 pkt.</a:t>
            </a:r>
            <a:endParaRPr lang="pl-PL" sz="2400" dirty="0"/>
          </a:p>
        </p:txBody>
      </p:sp>
      <p:pic>
        <p:nvPicPr>
          <p:cNvPr id="15" name="Obraz 14" descr="KOŁTUN Rafał_Stalowa Wola_B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56" y="4941168"/>
            <a:ext cx="1291472" cy="129614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1338094" cy="130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Wyniki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35696" y="494116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III miejsce</a:t>
            </a:r>
          </a:p>
          <a:p>
            <a:r>
              <a:rPr lang="pl-PL" sz="2400" b="1" u="sng" dirty="0" smtClean="0"/>
              <a:t>Damian Cichosz </a:t>
            </a:r>
            <a:r>
              <a:rPr lang="pl-PL" sz="2400" dirty="0" smtClean="0"/>
              <a:t>z Zespołu Szkół</a:t>
            </a:r>
            <a:r>
              <a:rPr lang="en-US" sz="2400" dirty="0" smtClean="0"/>
              <a:t> </a:t>
            </a:r>
            <a:r>
              <a:rPr lang="en-US" sz="2400" dirty="0" err="1" smtClean="0"/>
              <a:t>Zawodowych</a:t>
            </a:r>
            <a:r>
              <a:rPr lang="en-US" sz="2400" dirty="0" smtClean="0"/>
              <a:t> w </a:t>
            </a:r>
            <a:r>
              <a:rPr lang="en-US" sz="2400" dirty="0" err="1" smtClean="0"/>
              <a:t>Gorlicach</a:t>
            </a:r>
            <a:r>
              <a:rPr lang="pl-PL" sz="2400" dirty="0" smtClean="0"/>
              <a:t> – 175,5 pkt.</a:t>
            </a:r>
            <a:endParaRPr lang="pl-PL" sz="2400" dirty="0"/>
          </a:p>
        </p:txBody>
      </p:sp>
      <p:pic>
        <p:nvPicPr>
          <p:cNvPr id="7" name="Obraz 6" descr="Cichosz Damian ZSZ Gorlic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97152"/>
            <a:ext cx="1080120" cy="149754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835696" y="306896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II miejsce </a:t>
            </a:r>
          </a:p>
          <a:p>
            <a:r>
              <a:rPr lang="en-US" sz="2400" b="1" u="sng" dirty="0" err="1" smtClean="0"/>
              <a:t>Sylwester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Bartnik</a:t>
            </a:r>
            <a:r>
              <a:rPr lang="en-US" sz="2400" b="1" u="sng" dirty="0" smtClean="0"/>
              <a:t> </a:t>
            </a:r>
            <a:r>
              <a:rPr lang="en-US" sz="2400" dirty="0" smtClean="0"/>
              <a:t>z </a:t>
            </a:r>
            <a:r>
              <a:rPr lang="en-US" sz="2400" dirty="0" err="1" smtClean="0"/>
              <a:t>Zespo</a:t>
            </a:r>
            <a:r>
              <a:rPr lang="pl-PL" sz="2400" dirty="0" smtClean="0"/>
              <a:t>ł</a:t>
            </a:r>
            <a:r>
              <a:rPr lang="en-US" sz="2400" dirty="0" smtClean="0"/>
              <a:t>u </a:t>
            </a:r>
            <a:r>
              <a:rPr lang="en-US" sz="2400" dirty="0" err="1" smtClean="0"/>
              <a:t>Szk</a:t>
            </a:r>
            <a:r>
              <a:rPr lang="pl-PL" sz="2400" dirty="0" err="1" smtClean="0"/>
              <a:t>ół</a:t>
            </a:r>
            <a:r>
              <a:rPr lang="en-US" sz="2400" dirty="0" smtClean="0"/>
              <a:t> </a:t>
            </a:r>
            <a:r>
              <a:rPr lang="en-US" sz="2400" dirty="0" err="1" smtClean="0"/>
              <a:t>Budowlanych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Plastycznych</a:t>
            </a:r>
            <a:r>
              <a:rPr lang="en-US" sz="2400" dirty="0" smtClean="0"/>
              <a:t> w </a:t>
            </a:r>
            <a:r>
              <a:rPr lang="en-US" sz="2400" dirty="0" err="1" smtClean="0"/>
              <a:t>Grudzi</a:t>
            </a:r>
            <a:r>
              <a:rPr lang="pl-PL" sz="2400" dirty="0" smtClean="0"/>
              <a:t>ą</a:t>
            </a:r>
            <a:r>
              <a:rPr lang="en-US" sz="2400" dirty="0" err="1" smtClean="0"/>
              <a:t>dzu</a:t>
            </a:r>
            <a:r>
              <a:rPr lang="pl-PL" sz="2400" dirty="0" smtClean="0"/>
              <a:t>                – 176 pkt.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835696" y="112474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solidFill>
                  <a:srgbClr val="FF0000"/>
                </a:solidFill>
              </a:rPr>
              <a:t>I miejsce</a:t>
            </a:r>
          </a:p>
          <a:p>
            <a:r>
              <a:rPr lang="pl-PL" sz="2400" u="sng" dirty="0" smtClean="0">
                <a:solidFill>
                  <a:srgbClr val="FF0000"/>
                </a:solidFill>
              </a:rPr>
              <a:t>Kamil Snopkowski </a:t>
            </a:r>
            <a:r>
              <a:rPr lang="pl-PL" sz="2400" dirty="0" smtClean="0">
                <a:solidFill>
                  <a:srgbClr val="FF0000"/>
                </a:solidFill>
              </a:rPr>
              <a:t>z Zespołu Edukacyjnego „BLOK” w Toruniu – 178 pkt.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4" name="Obraz 13" descr="snopkowski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434" y="1052736"/>
            <a:ext cx="1252245" cy="1571610"/>
          </a:xfrm>
          <a:prstGeom prst="rect">
            <a:avLst/>
          </a:prstGeom>
        </p:spPr>
      </p:pic>
      <p:pic>
        <p:nvPicPr>
          <p:cNvPr id="16" name="Obraz 15" descr="Bartn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1320711" cy="133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232248"/>
          </a:xfrm>
        </p:spPr>
        <p:txBody>
          <a:bodyPr>
            <a:normAutofit/>
          </a:bodyPr>
          <a:lstStyle/>
          <a:p>
            <a:r>
              <a:rPr lang="pl-PL" dirty="0" smtClean="0"/>
              <a:t>B.18 – wykonywanie robót murarskich i tynkarskich (tynkarze)</a:t>
            </a:r>
            <a:endParaRPr lang="pl-PL" dirty="0"/>
          </a:p>
        </p:txBody>
      </p:sp>
      <p:pic>
        <p:nvPicPr>
          <p:cNvPr id="4" name="Obraz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212976"/>
            <a:ext cx="4129309" cy="1533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Uczestnicy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75656" y="112474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Adam Flak </a:t>
            </a:r>
            <a:r>
              <a:rPr lang="pl-PL" sz="2400" dirty="0" smtClean="0"/>
              <a:t>z Zespołu Szkół Budowlanych i Ogólnokształcących w Jarosławiu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20608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Patryk Krasoń </a:t>
            </a:r>
            <a:r>
              <a:rPr lang="pl-PL" sz="2400" dirty="0" smtClean="0"/>
              <a:t>z Zespołu Szkół </a:t>
            </a:r>
            <a:r>
              <a:rPr lang="pl-PL" sz="2400" dirty="0" err="1" smtClean="0"/>
              <a:t>Ponadgimnazjalnych</a:t>
            </a:r>
            <a:r>
              <a:rPr lang="pl-PL" sz="2400" dirty="0" smtClean="0"/>
              <a:t> nr 3 w Piotrkowie Trybunalskim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5656" y="299695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Sebastian </a:t>
            </a:r>
            <a:r>
              <a:rPr lang="pl-PL" sz="2400" b="1" u="sng" dirty="0" err="1" smtClean="0"/>
              <a:t>Dombrot</a:t>
            </a:r>
            <a:r>
              <a:rPr lang="pl-PL" sz="2400" b="1" u="sng" dirty="0" smtClean="0"/>
              <a:t> z Zespołu Szkół Zawodowych w Oleśnie</a:t>
            </a:r>
            <a:endParaRPr lang="pl-PL" sz="2400" b="1" u="sng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47664" y="400506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Wiktor Wiechecki </a:t>
            </a:r>
            <a:r>
              <a:rPr lang="pl-PL" sz="2400" dirty="0" smtClean="0"/>
              <a:t>z Zespołu Szkół </a:t>
            </a:r>
          </a:p>
          <a:p>
            <a:pPr algn="r"/>
            <a:r>
              <a:rPr lang="pl-PL" sz="2400" dirty="0" err="1" smtClean="0"/>
              <a:t>Ponadgimnazjalnych</a:t>
            </a:r>
            <a:r>
              <a:rPr lang="pl-PL" sz="2400" dirty="0" smtClean="0"/>
              <a:t> nr 3 w Inowrocławiu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75656" y="494116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/>
              <a:t>Dawid Rodak </a:t>
            </a:r>
            <a:r>
              <a:rPr lang="pl-PL" sz="2400" dirty="0" smtClean="0"/>
              <a:t>z Zespołu Szkół </a:t>
            </a:r>
          </a:p>
          <a:p>
            <a:r>
              <a:rPr lang="pl-PL" sz="2400" dirty="0" smtClean="0"/>
              <a:t>Zawodowych w Gorlicach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5877272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u="sng" dirty="0" smtClean="0"/>
              <a:t>Bartosz </a:t>
            </a:r>
            <a:r>
              <a:rPr lang="pl-PL" sz="2400" b="1" u="sng" dirty="0" err="1" smtClean="0"/>
              <a:t>Trocha</a:t>
            </a:r>
            <a:r>
              <a:rPr lang="pl-PL" sz="2400" b="1" u="sng" dirty="0" smtClean="0"/>
              <a:t> </a:t>
            </a:r>
            <a:r>
              <a:rPr lang="pl-PL" sz="2400" dirty="0" smtClean="0"/>
              <a:t>z Zespołu Szkół </a:t>
            </a:r>
          </a:p>
          <a:p>
            <a:pPr algn="r"/>
            <a:r>
              <a:rPr lang="pl-PL" sz="2400" dirty="0" err="1" smtClean="0"/>
              <a:t>Ponadgimnazjalnych</a:t>
            </a:r>
            <a:r>
              <a:rPr lang="pl-PL" sz="2400" dirty="0" smtClean="0"/>
              <a:t> nr 3 w Piotrkowie Trybunalskim </a:t>
            </a:r>
            <a:endParaRPr lang="pl-PL" sz="2400" dirty="0"/>
          </a:p>
        </p:txBody>
      </p:sp>
      <p:pic>
        <p:nvPicPr>
          <p:cNvPr id="9" name="Obraz 8" descr="Adam Fl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1018149" cy="1239813"/>
          </a:xfrm>
          <a:prstGeom prst="rect">
            <a:avLst/>
          </a:prstGeom>
        </p:spPr>
      </p:pic>
      <p:pic>
        <p:nvPicPr>
          <p:cNvPr id="10" name="Obraz 9" descr="Rodak Dawid ZSZ Gorl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25144"/>
            <a:ext cx="911212" cy="1250986"/>
          </a:xfrm>
          <a:prstGeom prst="rect">
            <a:avLst/>
          </a:prstGeom>
        </p:spPr>
      </p:pic>
      <p:pic>
        <p:nvPicPr>
          <p:cNvPr id="13" name="Obraz 12" descr="Trocha Bartosz Piotrków Tryb.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318448"/>
            <a:ext cx="999529" cy="1539552"/>
          </a:xfrm>
          <a:prstGeom prst="rect">
            <a:avLst/>
          </a:prstGeom>
        </p:spPr>
      </p:pic>
      <p:pic>
        <p:nvPicPr>
          <p:cNvPr id="14" name="Obraz 13" descr="Krasoń Patryk Piotrków Tryb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1484784"/>
            <a:ext cx="1111433" cy="1530007"/>
          </a:xfrm>
          <a:prstGeom prst="rect">
            <a:avLst/>
          </a:prstGeom>
        </p:spPr>
      </p:pic>
      <p:pic>
        <p:nvPicPr>
          <p:cNvPr id="15" name="Obraz 14" descr="Wiechecki Wiktor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3573016"/>
            <a:ext cx="834504" cy="1484784"/>
          </a:xfrm>
          <a:prstGeom prst="rect">
            <a:avLst/>
          </a:prstGeom>
        </p:spPr>
      </p:pic>
      <p:pic>
        <p:nvPicPr>
          <p:cNvPr id="16" name="Obraz 15" descr="Dombr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780928"/>
            <a:ext cx="1008112" cy="135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491</TotalTime>
  <Words>1208</Words>
  <Application>Microsoft Office PowerPoint</Application>
  <PresentationFormat>Pokaz na ekranie (4:3)</PresentationFormat>
  <Paragraphs>198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4" baseType="lpstr">
      <vt:lpstr>Arial</vt:lpstr>
      <vt:lpstr>Corbel</vt:lpstr>
      <vt:lpstr>Paralaksa</vt:lpstr>
      <vt:lpstr>TURNIEJ BUDOWLANY  „ZŁOTA KIELNIA” EDYCJA XLVI FINAŁ CENTRALNY</vt:lpstr>
      <vt:lpstr>Część teoretyczna</vt:lpstr>
      <vt:lpstr>B.18 – wykonywanie robót murarskich i tynkarskich (murarze)</vt:lpstr>
      <vt:lpstr>Uczestnicy</vt:lpstr>
      <vt:lpstr>Prezentacja programu PowerPoint</vt:lpstr>
      <vt:lpstr>Wyniki</vt:lpstr>
      <vt:lpstr>Wyniki</vt:lpstr>
      <vt:lpstr>B.18 – wykonywanie robót murarskich i tynkarskich (tynkarze)</vt:lpstr>
      <vt:lpstr>Uczestnicy </vt:lpstr>
      <vt:lpstr>Prezentacja programu PowerPoint</vt:lpstr>
      <vt:lpstr>Wyniki </vt:lpstr>
      <vt:lpstr>Wyniki </vt:lpstr>
      <vt:lpstr> B.05 – montaż systemów suchej zabudowy</vt:lpstr>
      <vt:lpstr>Uczestnicy </vt:lpstr>
      <vt:lpstr>Prezentacja programu PowerPoint</vt:lpstr>
      <vt:lpstr>Wyniki </vt:lpstr>
      <vt:lpstr>Wyniki  </vt:lpstr>
      <vt:lpstr>B.07 – wykonywanie robót posadzkarsko-okładzinowych</vt:lpstr>
      <vt:lpstr>Uczestnicy</vt:lpstr>
      <vt:lpstr>Prezentacja programu PowerPoint</vt:lpstr>
      <vt:lpstr>Wyniki </vt:lpstr>
      <vt:lpstr>Wyniki</vt:lpstr>
      <vt:lpstr>B.09 – wykonywanie robót związanych z montażem i remontem instalacji sanitarnych</vt:lpstr>
      <vt:lpstr>Uczestnicy</vt:lpstr>
      <vt:lpstr>Prezentacja programu PowerPoint</vt:lpstr>
      <vt:lpstr>Wyniki </vt:lpstr>
      <vt:lpstr>Wyniki </vt:lpstr>
      <vt:lpstr>B.12 – wykonywanie robót dekarskich</vt:lpstr>
      <vt:lpstr>Uczestnicy</vt:lpstr>
      <vt:lpstr>Prezentacja programu PowerPoint</vt:lpstr>
      <vt:lpstr>wyniki</vt:lpstr>
      <vt:lpstr>Wyniki </vt:lpstr>
      <vt:lpstr>B.06 – wykonywanie robót malarsko-tapeciarskich</vt:lpstr>
      <vt:lpstr>Uczestnicy </vt:lpstr>
      <vt:lpstr>Prezentacja programu PowerPoint</vt:lpstr>
      <vt:lpstr>Wyniki  </vt:lpstr>
      <vt:lpstr>Wyniki  </vt:lpstr>
      <vt:lpstr> Nagrody specjalne</vt:lpstr>
      <vt:lpstr> Nagrody specjalne</vt:lpstr>
      <vt:lpstr> Nagrody specjalne</vt:lpstr>
      <vt:lpstr>Do zobaczenia  już  … za rok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TURNIEJ BUDOWLANY  „ZŁOTA KIELNIA” EDYCJA XLVI</dc:title>
  <dc:creator>Margaret</dc:creator>
  <cp:lastModifiedBy>Magdalena Hryniewiecka</cp:lastModifiedBy>
  <cp:revision>33</cp:revision>
  <dcterms:created xsi:type="dcterms:W3CDTF">2017-02-03T21:49:34Z</dcterms:created>
  <dcterms:modified xsi:type="dcterms:W3CDTF">2017-02-10T09:47:54Z</dcterms:modified>
</cp:coreProperties>
</file>